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25"/>
  </p:notesMasterIdLst>
  <p:sldIdLst>
    <p:sldId id="256" r:id="rId4"/>
    <p:sldId id="295" r:id="rId5"/>
    <p:sldId id="259" r:id="rId6"/>
    <p:sldId id="299" r:id="rId7"/>
    <p:sldId id="296" r:id="rId8"/>
    <p:sldId id="273" r:id="rId9"/>
    <p:sldId id="281" r:id="rId10"/>
    <p:sldId id="272" r:id="rId11"/>
    <p:sldId id="285" r:id="rId12"/>
    <p:sldId id="287" r:id="rId13"/>
    <p:sldId id="275" r:id="rId14"/>
    <p:sldId id="276" r:id="rId15"/>
    <p:sldId id="277" r:id="rId16"/>
    <p:sldId id="278" r:id="rId17"/>
    <p:sldId id="279" r:id="rId18"/>
    <p:sldId id="288" r:id="rId19"/>
    <p:sldId id="289" r:id="rId20"/>
    <p:sldId id="291" r:id="rId21"/>
    <p:sldId id="290" r:id="rId22"/>
    <p:sldId id="298" r:id="rId23"/>
    <p:sldId id="30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2E7"/>
    <a:srgbClr val="FFFFCC"/>
    <a:srgbClr val="CCFF99"/>
    <a:srgbClr val="8AD5EA"/>
    <a:srgbClr val="6699FF"/>
    <a:srgbClr val="FF66FF"/>
    <a:srgbClr val="CC99FF"/>
    <a:srgbClr val="CC00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73EAC-B3E5-43FF-A644-B819709332FD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8A4042-FE0F-49C6-A7FF-458BF223E975}">
      <dgm:prSet custT="1"/>
      <dgm:spPr>
        <a:ln w="28575">
          <a:solidFill>
            <a:srgbClr val="FF0000"/>
          </a:solidFill>
        </a:ln>
      </dgm:spPr>
      <dgm:t>
        <a:bodyPr vert="horz"/>
        <a:lstStyle/>
        <a:p>
          <a:pPr algn="ctr" rtl="0"/>
          <a:r>
            <a:rPr lang="ru-RU" sz="2000" b="1" dirty="0" smtClean="0"/>
            <a:t>Благополучные</a:t>
          </a:r>
        </a:p>
        <a:p>
          <a:pPr algn="ctr" rtl="0"/>
          <a:r>
            <a:rPr lang="ru-RU" sz="2000" b="1" dirty="0" smtClean="0"/>
            <a:t> семьи</a:t>
          </a:r>
          <a:endParaRPr lang="ru-RU" sz="2000" b="1" dirty="0"/>
        </a:p>
      </dgm:t>
    </dgm:pt>
    <dgm:pt modelId="{F2CF0A40-0264-4171-AF79-4CD2C81E60EF}" type="sibTrans" cxnId="{F6D04F3D-3DCF-47D3-A5F4-A6DF1C424B90}">
      <dgm:prSet/>
      <dgm:spPr/>
      <dgm:t>
        <a:bodyPr/>
        <a:lstStyle/>
        <a:p>
          <a:endParaRPr lang="ru-RU"/>
        </a:p>
      </dgm:t>
    </dgm:pt>
    <dgm:pt modelId="{8966881B-F7C2-4AFB-B5EE-137DC06A0584}" type="parTrans" cxnId="{F6D04F3D-3DCF-47D3-A5F4-A6DF1C424B90}">
      <dgm:prSet/>
      <dgm:spPr/>
      <dgm:t>
        <a:bodyPr/>
        <a:lstStyle/>
        <a:p>
          <a:endParaRPr lang="ru-RU"/>
        </a:p>
      </dgm:t>
    </dgm:pt>
    <dgm:pt modelId="{1173FC1D-F1C6-403B-B298-0100A93D9EA3}">
      <dgm:prSet custT="1"/>
      <dgm:spPr>
        <a:ln w="28575">
          <a:solidFill>
            <a:srgbClr val="FF0000"/>
          </a:solidFill>
        </a:ln>
      </dgm:spPr>
      <dgm:t>
        <a:bodyPr vert="horz"/>
        <a:lstStyle/>
        <a:p>
          <a:pPr algn="ctr" rtl="0"/>
          <a:r>
            <a:rPr lang="ru-RU" sz="2000" b="1" dirty="0" smtClean="0"/>
            <a:t>Семьи   группы риска</a:t>
          </a:r>
        </a:p>
      </dgm:t>
    </dgm:pt>
    <dgm:pt modelId="{30901CDC-547E-4680-8ED5-21A81070938E}" type="parTrans" cxnId="{F4EC33E0-A939-4154-8CA0-C9B5EE5F34A1}">
      <dgm:prSet/>
      <dgm:spPr/>
      <dgm:t>
        <a:bodyPr/>
        <a:lstStyle/>
        <a:p>
          <a:endParaRPr lang="ru-RU"/>
        </a:p>
      </dgm:t>
    </dgm:pt>
    <dgm:pt modelId="{1AA74A47-7686-4760-B701-819DE8BCAC5B}" type="sibTrans" cxnId="{F4EC33E0-A939-4154-8CA0-C9B5EE5F34A1}">
      <dgm:prSet/>
      <dgm:spPr/>
      <dgm:t>
        <a:bodyPr/>
        <a:lstStyle/>
        <a:p>
          <a:endParaRPr lang="ru-RU"/>
        </a:p>
      </dgm:t>
    </dgm:pt>
    <dgm:pt modelId="{EBF5BCA4-1643-4F1D-8DD8-D0FF6C3B4BCF}">
      <dgm:prSet custT="1"/>
      <dgm:spPr>
        <a:ln w="28575">
          <a:solidFill>
            <a:srgbClr val="FF0000"/>
          </a:solidFill>
        </a:ln>
        <a:sp3d prstMaterial="dkEdge">
          <a:bevelT w="8200" h="38100"/>
        </a:sp3d>
      </dgm:spPr>
      <dgm:t>
        <a:bodyPr vert="horz"/>
        <a:lstStyle/>
        <a:p>
          <a:pPr algn="ctr" rtl="0"/>
          <a:r>
            <a:rPr lang="ru-RU" sz="2000" b="1" dirty="0" err="1" smtClean="0"/>
            <a:t>Неблагополуч-ные</a:t>
          </a:r>
          <a:r>
            <a:rPr lang="ru-RU" sz="2000" b="1" dirty="0" smtClean="0"/>
            <a:t> семьи</a:t>
          </a:r>
        </a:p>
      </dgm:t>
    </dgm:pt>
    <dgm:pt modelId="{B730850D-0EE3-4261-8F64-A9997D16D2D7}" type="parTrans" cxnId="{9AE5C048-EF68-4AA5-9A16-CA8C71627797}">
      <dgm:prSet/>
      <dgm:spPr/>
      <dgm:t>
        <a:bodyPr/>
        <a:lstStyle/>
        <a:p>
          <a:endParaRPr lang="ru-RU"/>
        </a:p>
      </dgm:t>
    </dgm:pt>
    <dgm:pt modelId="{11BF00BC-8E29-4A93-B9AC-A2537241D257}" type="sibTrans" cxnId="{9AE5C048-EF68-4AA5-9A16-CA8C71627797}">
      <dgm:prSet/>
      <dgm:spPr/>
      <dgm:t>
        <a:bodyPr/>
        <a:lstStyle/>
        <a:p>
          <a:endParaRPr lang="ru-RU"/>
        </a:p>
      </dgm:t>
    </dgm:pt>
    <dgm:pt modelId="{4D9595FC-F631-43D7-80CC-FCC8CC17987D}">
      <dgm:prSet custT="1"/>
      <dgm:spPr>
        <a:ln w="28575">
          <a:solidFill>
            <a:srgbClr val="FF0000"/>
          </a:solidFill>
        </a:ln>
      </dgm:spPr>
      <dgm:t>
        <a:bodyPr vert="horz"/>
        <a:lstStyle/>
        <a:p>
          <a:pPr algn="ctr" rtl="0"/>
          <a:r>
            <a:rPr lang="ru-RU" sz="2000" b="1" dirty="0" smtClean="0"/>
            <a:t>Асоциальные</a:t>
          </a:r>
        </a:p>
        <a:p>
          <a:pPr algn="ctr" rtl="0"/>
          <a:r>
            <a:rPr lang="ru-RU" sz="2000" b="1" dirty="0" smtClean="0"/>
            <a:t>семьи</a:t>
          </a:r>
          <a:endParaRPr lang="ru-RU" sz="2000" b="1" dirty="0"/>
        </a:p>
      </dgm:t>
    </dgm:pt>
    <dgm:pt modelId="{73D68FED-57BC-4409-802B-1AB6FD793158}" type="parTrans" cxnId="{657BA06F-ECFD-4929-82AF-991EFC232E28}">
      <dgm:prSet/>
      <dgm:spPr/>
      <dgm:t>
        <a:bodyPr/>
        <a:lstStyle/>
        <a:p>
          <a:endParaRPr lang="ru-RU"/>
        </a:p>
      </dgm:t>
    </dgm:pt>
    <dgm:pt modelId="{8B2A18AB-5C2C-45D6-94C3-452D93939923}" type="sibTrans" cxnId="{657BA06F-ECFD-4929-82AF-991EFC232E28}">
      <dgm:prSet/>
      <dgm:spPr/>
      <dgm:t>
        <a:bodyPr/>
        <a:lstStyle/>
        <a:p>
          <a:endParaRPr lang="ru-RU"/>
        </a:p>
      </dgm:t>
    </dgm:pt>
    <dgm:pt modelId="{4A8FEC10-C578-4C92-937A-BF1033D876AC}" type="pres">
      <dgm:prSet presAssocID="{31873EAC-B3E5-43FF-A644-B81970933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40417-03D7-403E-A4E3-170B98DD935A}" type="pres">
      <dgm:prSet presAssocID="{D78A4042-FE0F-49C6-A7FF-458BF223E975}" presName="parentText" presStyleLbl="node1" presStyleIdx="0" presStyleCnt="4" custLinFactY="-193082" custLinFactNeighborX="-1499" custLinFactNeighborY="-200000">
        <dgm:presLayoutVars>
          <dgm:chMax val="0"/>
          <dgm:bulletEnabled val="1"/>
        </dgm:presLayoutVars>
      </dgm:prSet>
      <dgm:spPr>
        <a:prstGeom prst="ribbon">
          <a:avLst/>
        </a:prstGeom>
      </dgm:spPr>
      <dgm:t>
        <a:bodyPr/>
        <a:lstStyle/>
        <a:p>
          <a:endParaRPr lang="ru-RU"/>
        </a:p>
      </dgm:t>
    </dgm:pt>
    <dgm:pt modelId="{51ECB807-9B75-4739-A6BF-D64F3BCD11C1}" type="pres">
      <dgm:prSet presAssocID="{F2CF0A40-0264-4171-AF79-4CD2C81E60EF}" presName="spacer" presStyleCnt="0"/>
      <dgm:spPr/>
    </dgm:pt>
    <dgm:pt modelId="{1F09DECE-C3E0-44D0-86C3-C475494BEF11}" type="pres">
      <dgm:prSet presAssocID="{1173FC1D-F1C6-403B-B298-0100A93D9EA3}" presName="parentText" presStyleLbl="node1" presStyleIdx="1" presStyleCnt="4">
        <dgm:presLayoutVars>
          <dgm:chMax val="0"/>
          <dgm:bulletEnabled val="1"/>
        </dgm:presLayoutVars>
      </dgm:prSet>
      <dgm:spPr>
        <a:prstGeom prst="ribbon">
          <a:avLst/>
        </a:prstGeom>
      </dgm:spPr>
      <dgm:t>
        <a:bodyPr/>
        <a:lstStyle/>
        <a:p>
          <a:endParaRPr lang="ru-RU"/>
        </a:p>
      </dgm:t>
    </dgm:pt>
    <dgm:pt modelId="{0218E05D-87AB-4C4D-860C-281487206AB7}" type="pres">
      <dgm:prSet presAssocID="{1AA74A47-7686-4760-B701-819DE8BCAC5B}" presName="spacer" presStyleCnt="0"/>
      <dgm:spPr/>
    </dgm:pt>
    <dgm:pt modelId="{5B681965-CD15-43F4-8FA8-6452C001B0BA}" type="pres">
      <dgm:prSet presAssocID="{EBF5BCA4-1643-4F1D-8DD8-D0FF6C3B4BCF}" presName="parentText" presStyleLbl="node1" presStyleIdx="2" presStyleCnt="4">
        <dgm:presLayoutVars>
          <dgm:chMax val="0"/>
          <dgm:bulletEnabled val="1"/>
        </dgm:presLayoutVars>
      </dgm:prSet>
      <dgm:spPr>
        <a:prstGeom prst="ribbon">
          <a:avLst/>
        </a:prstGeom>
      </dgm:spPr>
      <dgm:t>
        <a:bodyPr/>
        <a:lstStyle/>
        <a:p>
          <a:endParaRPr lang="ru-RU"/>
        </a:p>
      </dgm:t>
    </dgm:pt>
    <dgm:pt modelId="{CBC844FD-1A81-4205-AF37-0625CF719787}" type="pres">
      <dgm:prSet presAssocID="{11BF00BC-8E29-4A93-B9AC-A2537241D257}" presName="spacer" presStyleCnt="0"/>
      <dgm:spPr/>
    </dgm:pt>
    <dgm:pt modelId="{695D3976-FE10-49C7-848A-0C09C0D4C3AB}" type="pres">
      <dgm:prSet presAssocID="{4D9595FC-F631-43D7-80CC-FCC8CC17987D}" presName="parentText" presStyleLbl="node1" presStyleIdx="3" presStyleCnt="4">
        <dgm:presLayoutVars>
          <dgm:chMax val="0"/>
          <dgm:bulletEnabled val="1"/>
        </dgm:presLayoutVars>
      </dgm:prSet>
      <dgm:spPr>
        <a:prstGeom prst="ribbon">
          <a:avLst/>
        </a:prstGeom>
      </dgm:spPr>
      <dgm:t>
        <a:bodyPr/>
        <a:lstStyle/>
        <a:p>
          <a:endParaRPr lang="ru-RU"/>
        </a:p>
      </dgm:t>
    </dgm:pt>
  </dgm:ptLst>
  <dgm:cxnLst>
    <dgm:cxn modelId="{F6D04F3D-3DCF-47D3-A5F4-A6DF1C424B90}" srcId="{31873EAC-B3E5-43FF-A644-B819709332FD}" destId="{D78A4042-FE0F-49C6-A7FF-458BF223E975}" srcOrd="0" destOrd="0" parTransId="{8966881B-F7C2-4AFB-B5EE-137DC06A0584}" sibTransId="{F2CF0A40-0264-4171-AF79-4CD2C81E60EF}"/>
    <dgm:cxn modelId="{F4EC33E0-A939-4154-8CA0-C9B5EE5F34A1}" srcId="{31873EAC-B3E5-43FF-A644-B819709332FD}" destId="{1173FC1D-F1C6-403B-B298-0100A93D9EA3}" srcOrd="1" destOrd="0" parTransId="{30901CDC-547E-4680-8ED5-21A81070938E}" sibTransId="{1AA74A47-7686-4760-B701-819DE8BCAC5B}"/>
    <dgm:cxn modelId="{657BA06F-ECFD-4929-82AF-991EFC232E28}" srcId="{31873EAC-B3E5-43FF-A644-B819709332FD}" destId="{4D9595FC-F631-43D7-80CC-FCC8CC17987D}" srcOrd="3" destOrd="0" parTransId="{73D68FED-57BC-4409-802B-1AB6FD793158}" sibTransId="{8B2A18AB-5C2C-45D6-94C3-452D93939923}"/>
    <dgm:cxn modelId="{4B0A81C7-909D-4CD3-B74B-D3F31225EF89}" type="presOf" srcId="{1173FC1D-F1C6-403B-B298-0100A93D9EA3}" destId="{1F09DECE-C3E0-44D0-86C3-C475494BEF11}" srcOrd="0" destOrd="0" presId="urn:microsoft.com/office/officeart/2005/8/layout/vList2"/>
    <dgm:cxn modelId="{5098229A-0466-4FDB-A741-5576165438B8}" type="presOf" srcId="{EBF5BCA4-1643-4F1D-8DD8-D0FF6C3B4BCF}" destId="{5B681965-CD15-43F4-8FA8-6452C001B0BA}" srcOrd="0" destOrd="0" presId="urn:microsoft.com/office/officeart/2005/8/layout/vList2"/>
    <dgm:cxn modelId="{CA5C5661-D3C5-4EA1-8712-A04FA24F2415}" type="presOf" srcId="{D78A4042-FE0F-49C6-A7FF-458BF223E975}" destId="{75C40417-03D7-403E-A4E3-170B98DD935A}" srcOrd="0" destOrd="0" presId="urn:microsoft.com/office/officeart/2005/8/layout/vList2"/>
    <dgm:cxn modelId="{9AE5C048-EF68-4AA5-9A16-CA8C71627797}" srcId="{31873EAC-B3E5-43FF-A644-B819709332FD}" destId="{EBF5BCA4-1643-4F1D-8DD8-D0FF6C3B4BCF}" srcOrd="2" destOrd="0" parTransId="{B730850D-0EE3-4261-8F64-A9997D16D2D7}" sibTransId="{11BF00BC-8E29-4A93-B9AC-A2537241D257}"/>
    <dgm:cxn modelId="{7D07CF48-2FF9-41E7-A765-0E57D9F1C520}" type="presOf" srcId="{4D9595FC-F631-43D7-80CC-FCC8CC17987D}" destId="{695D3976-FE10-49C7-848A-0C09C0D4C3AB}" srcOrd="0" destOrd="0" presId="urn:microsoft.com/office/officeart/2005/8/layout/vList2"/>
    <dgm:cxn modelId="{9627E7C0-806B-4D8B-872A-B41A6B3AF905}" type="presOf" srcId="{31873EAC-B3E5-43FF-A644-B819709332FD}" destId="{4A8FEC10-C578-4C92-937A-BF1033D876AC}" srcOrd="0" destOrd="0" presId="urn:microsoft.com/office/officeart/2005/8/layout/vList2"/>
    <dgm:cxn modelId="{BA9EE8B6-2254-4599-BFF0-89EBF5E22131}" type="presParOf" srcId="{4A8FEC10-C578-4C92-937A-BF1033D876AC}" destId="{75C40417-03D7-403E-A4E3-170B98DD935A}" srcOrd="0" destOrd="0" presId="urn:microsoft.com/office/officeart/2005/8/layout/vList2"/>
    <dgm:cxn modelId="{AF900C3C-FB82-4A3A-A9A6-E3B757BCEFB8}" type="presParOf" srcId="{4A8FEC10-C578-4C92-937A-BF1033D876AC}" destId="{51ECB807-9B75-4739-A6BF-D64F3BCD11C1}" srcOrd="1" destOrd="0" presId="urn:microsoft.com/office/officeart/2005/8/layout/vList2"/>
    <dgm:cxn modelId="{72C12F57-5BD2-4365-85C4-C93E7DA32E63}" type="presParOf" srcId="{4A8FEC10-C578-4C92-937A-BF1033D876AC}" destId="{1F09DECE-C3E0-44D0-86C3-C475494BEF11}" srcOrd="2" destOrd="0" presId="urn:microsoft.com/office/officeart/2005/8/layout/vList2"/>
    <dgm:cxn modelId="{03EBA176-97F8-48BD-97A0-58E51A171DD5}" type="presParOf" srcId="{4A8FEC10-C578-4C92-937A-BF1033D876AC}" destId="{0218E05D-87AB-4C4D-860C-281487206AB7}" srcOrd="3" destOrd="0" presId="urn:microsoft.com/office/officeart/2005/8/layout/vList2"/>
    <dgm:cxn modelId="{13A7E26C-287B-4066-B287-6979878D33FB}" type="presParOf" srcId="{4A8FEC10-C578-4C92-937A-BF1033D876AC}" destId="{5B681965-CD15-43F4-8FA8-6452C001B0BA}" srcOrd="4" destOrd="0" presId="urn:microsoft.com/office/officeart/2005/8/layout/vList2"/>
    <dgm:cxn modelId="{1058B062-1916-4E68-A074-6109527096DA}" type="presParOf" srcId="{4A8FEC10-C578-4C92-937A-BF1033D876AC}" destId="{CBC844FD-1A81-4205-AF37-0625CF719787}" srcOrd="5" destOrd="0" presId="urn:microsoft.com/office/officeart/2005/8/layout/vList2"/>
    <dgm:cxn modelId="{B5785FFB-9B03-4AD6-9E9F-B5FA75FEC995}" type="presParOf" srcId="{4A8FEC10-C578-4C92-937A-BF1033D876AC}" destId="{695D3976-FE10-49C7-848A-0C09C0D4C3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841E2-1BDB-4B54-BB76-D222D93D4349}" type="doc">
      <dgm:prSet loTypeId="urn:microsoft.com/office/officeart/2005/8/layout/pyramid2" loCatId="pyramid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FABC0C0-79AB-4869-BF17-5C49822095BF}">
      <dgm:prSet custT="1"/>
      <dgm:spPr>
        <a:ln w="38100">
          <a:solidFill>
            <a:srgbClr val="C00000"/>
          </a:solidFill>
        </a:ln>
      </dgm:spPr>
      <dgm:t>
        <a:bodyPr/>
        <a:lstStyle/>
        <a:p>
          <a:pPr rtl="0"/>
          <a:r>
            <a:rPr lang="ru-RU" sz="3200" b="1" i="1" kern="1200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rPr>
            <a:t>Неблагополучная семья </a:t>
          </a:r>
          <a:r>
            <a:rPr lang="ru-RU" sz="2500" kern="1200" dirty="0" smtClean="0"/>
            <a:t>– </a:t>
          </a:r>
          <a:r>
            <a:rPr lang="ru-RU" sz="2500" b="1" kern="1200" dirty="0" smtClean="0"/>
            <a:t>это семья, имеющая низкий социальный статус, низкие материально-бытовые условия, не справляющаяся с возложенными на неё функциями, процесс семейного воспитания ребенка протекает с большими трудностями, для неё характерны низкий уровень культуры, признаки отклоняющегося и </a:t>
          </a:r>
          <a:r>
            <a:rPr lang="ru-RU" sz="2500" b="1" kern="1200" dirty="0" err="1" smtClean="0"/>
            <a:t>делинквентного</a:t>
          </a:r>
          <a:r>
            <a:rPr lang="ru-RU" sz="2500" b="1" kern="1200" dirty="0" smtClean="0"/>
            <a:t> поведения</a:t>
          </a:r>
          <a:endParaRPr lang="ru-RU" sz="2500" b="1" kern="1200" dirty="0"/>
        </a:p>
      </dgm:t>
    </dgm:pt>
    <dgm:pt modelId="{6622560F-7CCD-4882-BDEF-AFA8FB999BB6}" type="parTrans" cxnId="{4115A315-9A6E-46EC-B898-B11D5C184613}">
      <dgm:prSet/>
      <dgm:spPr/>
      <dgm:t>
        <a:bodyPr/>
        <a:lstStyle/>
        <a:p>
          <a:endParaRPr lang="ru-RU"/>
        </a:p>
      </dgm:t>
    </dgm:pt>
    <dgm:pt modelId="{60377496-9E5A-4A2B-8AF6-8869148255F7}" type="sibTrans" cxnId="{4115A315-9A6E-46EC-B898-B11D5C184613}">
      <dgm:prSet/>
      <dgm:spPr/>
      <dgm:t>
        <a:bodyPr/>
        <a:lstStyle/>
        <a:p>
          <a:endParaRPr lang="ru-RU"/>
        </a:p>
      </dgm:t>
    </dgm:pt>
    <dgm:pt modelId="{D7044003-7212-4CB8-A937-5FE54470DE1D}" type="pres">
      <dgm:prSet presAssocID="{FBF841E2-1BDB-4B54-BB76-D222D93D434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1119AD2-CFD9-45DE-96ED-92D91DFB88C7}" type="pres">
      <dgm:prSet presAssocID="{FBF841E2-1BDB-4B54-BB76-D222D93D4349}" presName="pyramid" presStyleLbl="node1" presStyleIdx="0" presStyleCnt="1" custScaleX="102545" custLinFactNeighborX="-16371" custLinFactNeighborY="1296"/>
      <dgm:spPr/>
      <dgm:t>
        <a:bodyPr/>
        <a:lstStyle/>
        <a:p>
          <a:endParaRPr lang="ru-RU"/>
        </a:p>
      </dgm:t>
    </dgm:pt>
    <dgm:pt modelId="{353162B9-B9E9-43E5-9604-3084EFCB9E67}" type="pres">
      <dgm:prSet presAssocID="{FBF841E2-1BDB-4B54-BB76-D222D93D4349}" presName="theList" presStyleCnt="0"/>
      <dgm:spPr/>
    </dgm:pt>
    <dgm:pt modelId="{834B90C6-84CC-4150-9BDE-7301B9D3118E}" type="pres">
      <dgm:prSet presAssocID="{4FABC0C0-79AB-4869-BF17-5C49822095BF}" presName="aNode" presStyleLbl="fgAcc1" presStyleIdx="0" presStyleCnt="1" custScaleX="200573" custScaleY="118705" custLinFactY="2449" custLinFactNeighborX="58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79A70-4FDC-4386-9872-20CE3D5CD5F5}" type="pres">
      <dgm:prSet presAssocID="{4FABC0C0-79AB-4869-BF17-5C49822095BF}" presName="aSpace" presStyleCnt="0"/>
      <dgm:spPr/>
    </dgm:pt>
  </dgm:ptLst>
  <dgm:cxnLst>
    <dgm:cxn modelId="{4115A315-9A6E-46EC-B898-B11D5C184613}" srcId="{FBF841E2-1BDB-4B54-BB76-D222D93D4349}" destId="{4FABC0C0-79AB-4869-BF17-5C49822095BF}" srcOrd="0" destOrd="0" parTransId="{6622560F-7CCD-4882-BDEF-AFA8FB999BB6}" sibTransId="{60377496-9E5A-4A2B-8AF6-8869148255F7}"/>
    <dgm:cxn modelId="{975C5F9D-5E16-441C-90EF-47A1F2C1D89C}" type="presOf" srcId="{FBF841E2-1BDB-4B54-BB76-D222D93D4349}" destId="{D7044003-7212-4CB8-A937-5FE54470DE1D}" srcOrd="0" destOrd="0" presId="urn:microsoft.com/office/officeart/2005/8/layout/pyramid2"/>
    <dgm:cxn modelId="{5A008D18-BE35-434D-B9E8-716BDAE0770A}" type="presOf" srcId="{4FABC0C0-79AB-4869-BF17-5C49822095BF}" destId="{834B90C6-84CC-4150-9BDE-7301B9D3118E}" srcOrd="0" destOrd="0" presId="urn:microsoft.com/office/officeart/2005/8/layout/pyramid2"/>
    <dgm:cxn modelId="{E53BD11C-599D-41E9-AA89-F6D93B327A0E}" type="presParOf" srcId="{D7044003-7212-4CB8-A937-5FE54470DE1D}" destId="{91119AD2-CFD9-45DE-96ED-92D91DFB88C7}" srcOrd="0" destOrd="0" presId="urn:microsoft.com/office/officeart/2005/8/layout/pyramid2"/>
    <dgm:cxn modelId="{F828E7A1-DA83-463C-B792-05E321CEFBA2}" type="presParOf" srcId="{D7044003-7212-4CB8-A937-5FE54470DE1D}" destId="{353162B9-B9E9-43E5-9604-3084EFCB9E67}" srcOrd="1" destOrd="0" presId="urn:microsoft.com/office/officeart/2005/8/layout/pyramid2"/>
    <dgm:cxn modelId="{447B06F2-FBE9-4A4F-9B5C-AA0360E4144C}" type="presParOf" srcId="{353162B9-B9E9-43E5-9604-3084EFCB9E67}" destId="{834B90C6-84CC-4150-9BDE-7301B9D3118E}" srcOrd="0" destOrd="0" presId="urn:microsoft.com/office/officeart/2005/8/layout/pyramid2"/>
    <dgm:cxn modelId="{E02D9A9B-311A-4C24-98E9-F188D377D496}" type="presParOf" srcId="{353162B9-B9E9-43E5-9604-3084EFCB9E67}" destId="{68879A70-4FDC-4386-9872-20CE3D5CD5F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09429F-1751-46FF-B672-4A46A6149259}" type="doc">
      <dgm:prSet loTypeId="urn:microsoft.com/office/officeart/2005/8/layout/equation2" loCatId="process" qsTypeId="urn:microsoft.com/office/officeart/2005/8/quickstyle/3d2" qsCatId="3D" csTypeId="urn:microsoft.com/office/officeart/2005/8/colors/colorful5" csCatId="colorful" phldr="1"/>
      <dgm:spPr/>
    </dgm:pt>
    <dgm:pt modelId="{1281931D-EDEC-44F2-B469-D74A54229C7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Психическое</a:t>
          </a:r>
        </a:p>
        <a:p>
          <a:r>
            <a: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rPr>
            <a:t>благополучие</a:t>
          </a:r>
          <a:endParaRPr lang="ru-RU" b="1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tx1"/>
            </a:solidFill>
          </a:endParaRPr>
        </a:p>
      </dgm:t>
    </dgm:pt>
    <dgm:pt modelId="{7F6AFE2F-F9C8-448D-B6FD-457F690AC3E5}" type="parTrans" cxnId="{96FF078E-DE49-412E-896F-6A33DF21976B}">
      <dgm:prSet/>
      <dgm:spPr/>
      <dgm:t>
        <a:bodyPr/>
        <a:lstStyle/>
        <a:p>
          <a:endParaRPr lang="ru-RU"/>
        </a:p>
      </dgm:t>
    </dgm:pt>
    <dgm:pt modelId="{D3AD5A4A-5B0A-4F7F-954A-45AD0F861E50}" type="sibTrans" cxnId="{96FF078E-DE49-412E-896F-6A33DF21976B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8703A9F-4507-4722-A5BE-FE18CD4A4BD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Нравственное</a:t>
          </a:r>
        </a:p>
        <a:p>
          <a:r>
            <a: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rPr>
            <a:t>благополучие</a:t>
          </a:r>
          <a:endParaRPr lang="ru-RU" b="1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bg1"/>
            </a:solidFill>
          </a:endParaRPr>
        </a:p>
      </dgm:t>
    </dgm:pt>
    <dgm:pt modelId="{BD4EEBF6-5F51-43FA-905C-7349CA9CCE2A}" type="parTrans" cxnId="{76ECB2D7-FBCC-4303-922F-C0AA49C0471D}">
      <dgm:prSet/>
      <dgm:spPr/>
      <dgm:t>
        <a:bodyPr/>
        <a:lstStyle/>
        <a:p>
          <a:endParaRPr lang="ru-RU"/>
        </a:p>
      </dgm:t>
    </dgm:pt>
    <dgm:pt modelId="{E75AB869-C4C1-4E52-9748-0805C401DB17}" type="sibTrans" cxnId="{76ECB2D7-FBCC-4303-922F-C0AA49C0471D}">
      <dgm:prSet/>
      <dgm:spPr>
        <a:solidFill>
          <a:schemeClr val="accent2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F19D0D3-8CA7-4AFB-B484-E90A4217241A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ЗДОРОВЬЕ</a:t>
          </a:r>
          <a:endParaRPr lang="ru-RU" dirty="0"/>
        </a:p>
      </dgm:t>
    </dgm:pt>
    <dgm:pt modelId="{6C371B7D-F987-4633-9DC0-DB431890B1C7}" type="parTrans" cxnId="{57E7B1CC-7BD0-4731-8711-56DC1763C34D}">
      <dgm:prSet/>
      <dgm:spPr/>
      <dgm:t>
        <a:bodyPr/>
        <a:lstStyle/>
        <a:p>
          <a:endParaRPr lang="ru-RU"/>
        </a:p>
      </dgm:t>
    </dgm:pt>
    <dgm:pt modelId="{D8CF9A27-C959-4604-B4D2-C1A4106F95B2}" type="sibTrans" cxnId="{57E7B1CC-7BD0-4731-8711-56DC1763C34D}">
      <dgm:prSet/>
      <dgm:spPr/>
      <dgm:t>
        <a:bodyPr/>
        <a:lstStyle/>
        <a:p>
          <a:endParaRPr lang="ru-RU"/>
        </a:p>
      </dgm:t>
    </dgm:pt>
    <dgm:pt modelId="{6283C60D-489C-478B-B01F-255933DD883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Физическое</a:t>
          </a:r>
        </a:p>
        <a:p>
          <a:r>
            <a: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rPr>
            <a:t>благополучие</a:t>
          </a:r>
          <a:endParaRPr lang="ru-RU" b="1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tx1"/>
            </a:solidFill>
          </a:endParaRPr>
        </a:p>
      </dgm:t>
    </dgm:pt>
    <dgm:pt modelId="{59A600E7-89F2-44C8-93ED-A774922E1875}" type="parTrans" cxnId="{0E10B249-1EED-4B25-A660-E2B176BE9FF1}">
      <dgm:prSet/>
      <dgm:spPr/>
      <dgm:t>
        <a:bodyPr/>
        <a:lstStyle/>
        <a:p>
          <a:endParaRPr lang="ru-RU"/>
        </a:p>
      </dgm:t>
    </dgm:pt>
    <dgm:pt modelId="{F9C24493-1CD6-49D0-A50A-A55E2AC1B5E3}" type="sibTrans" cxnId="{0E10B249-1EED-4B25-A660-E2B176BE9FF1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779B762-A53F-42CE-932A-112DE3974872}" type="pres">
      <dgm:prSet presAssocID="{3F09429F-1751-46FF-B672-4A46A6149259}" presName="Name0" presStyleCnt="0">
        <dgm:presLayoutVars>
          <dgm:dir/>
          <dgm:resizeHandles val="exact"/>
        </dgm:presLayoutVars>
      </dgm:prSet>
      <dgm:spPr/>
    </dgm:pt>
    <dgm:pt modelId="{D7DFDAD5-C944-4835-9345-313568CEDF13}" type="pres">
      <dgm:prSet presAssocID="{3F09429F-1751-46FF-B672-4A46A6149259}" presName="vNodes" presStyleCnt="0"/>
      <dgm:spPr/>
    </dgm:pt>
    <dgm:pt modelId="{E9D6A75F-AF73-44F0-9F99-661023791818}" type="pres">
      <dgm:prSet presAssocID="{1281931D-EDEC-44F2-B469-D74A54229C79}" presName="node" presStyleLbl="node1" presStyleIdx="0" presStyleCnt="4" custScaleX="419471" custScaleY="216298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A950A-697F-45FD-9C69-933A5E17A47E}" type="pres">
      <dgm:prSet presAssocID="{D3AD5A4A-5B0A-4F7F-954A-45AD0F861E50}" presName="spacerT" presStyleCnt="0"/>
      <dgm:spPr/>
    </dgm:pt>
    <dgm:pt modelId="{D721DE5C-F1FE-47C7-B468-FAB7089F6463}" type="pres">
      <dgm:prSet presAssocID="{D3AD5A4A-5B0A-4F7F-954A-45AD0F861E5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634E8D1-DD57-4CF0-9DB6-E4EE75FEA690}" type="pres">
      <dgm:prSet presAssocID="{D3AD5A4A-5B0A-4F7F-954A-45AD0F861E50}" presName="spacerB" presStyleCnt="0"/>
      <dgm:spPr/>
    </dgm:pt>
    <dgm:pt modelId="{B8121E0D-1464-4E5A-8E05-97A26FD6641C}" type="pres">
      <dgm:prSet presAssocID="{6283C60D-489C-478B-B01F-255933DD883D}" presName="node" presStyleLbl="node1" presStyleIdx="1" presStyleCnt="4" custScaleX="419471" custScaleY="216298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000EE-CBAD-47EC-A9B6-089DD6D9D7F3}" type="pres">
      <dgm:prSet presAssocID="{F9C24493-1CD6-49D0-A50A-A55E2AC1B5E3}" presName="spacerT" presStyleCnt="0"/>
      <dgm:spPr/>
    </dgm:pt>
    <dgm:pt modelId="{7F77A280-EFF3-48F2-A456-AFDD6F7A9990}" type="pres">
      <dgm:prSet presAssocID="{F9C24493-1CD6-49D0-A50A-A55E2AC1B5E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A3154AE-9B6B-413A-8B1B-62D338C4FFD9}" type="pres">
      <dgm:prSet presAssocID="{F9C24493-1CD6-49D0-A50A-A55E2AC1B5E3}" presName="spacerB" presStyleCnt="0"/>
      <dgm:spPr/>
    </dgm:pt>
    <dgm:pt modelId="{10A17D0C-BD28-41D0-9B45-C356ED30E927}" type="pres">
      <dgm:prSet presAssocID="{E8703A9F-4507-4722-A5BE-FE18CD4A4BDE}" presName="node" presStyleLbl="node1" presStyleIdx="2" presStyleCnt="4" custScaleX="419471" custScaleY="216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7CDEB-0FB3-446F-8DC6-306F3DE0694D}" type="pres">
      <dgm:prSet presAssocID="{3F09429F-1751-46FF-B672-4A46A6149259}" presName="sibTransLast" presStyleLbl="sibTrans2D1" presStyleIdx="2" presStyleCnt="3" custScaleX="203723" custScaleY="240458"/>
      <dgm:spPr/>
      <dgm:t>
        <a:bodyPr/>
        <a:lstStyle/>
        <a:p>
          <a:endParaRPr lang="ru-RU"/>
        </a:p>
      </dgm:t>
    </dgm:pt>
    <dgm:pt modelId="{67E563F8-2B2B-42B9-9154-BF53B1D01C06}" type="pres">
      <dgm:prSet presAssocID="{3F09429F-1751-46FF-B672-4A46A614925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71F45DD-2EDC-409D-A6D1-12A97C5B04E3}" type="pres">
      <dgm:prSet presAssocID="{3F09429F-1751-46FF-B672-4A46A6149259}" presName="lastNode" presStyleLbl="node1" presStyleIdx="3" presStyleCnt="4" custScaleX="120870" custScaleY="121056" custLinFactNeighborX="73949" custLinFactNeighborY="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6C8142-430A-471B-9E4B-024C23217C8F}" type="presOf" srcId="{6283C60D-489C-478B-B01F-255933DD883D}" destId="{B8121E0D-1464-4E5A-8E05-97A26FD6641C}" srcOrd="0" destOrd="0" presId="urn:microsoft.com/office/officeart/2005/8/layout/equation2"/>
    <dgm:cxn modelId="{B35564F4-770C-4644-A3E4-A4C8890282C7}" type="presOf" srcId="{F9C24493-1CD6-49D0-A50A-A55E2AC1B5E3}" destId="{7F77A280-EFF3-48F2-A456-AFDD6F7A9990}" srcOrd="0" destOrd="0" presId="urn:microsoft.com/office/officeart/2005/8/layout/equation2"/>
    <dgm:cxn modelId="{0E10B249-1EED-4B25-A660-E2B176BE9FF1}" srcId="{3F09429F-1751-46FF-B672-4A46A6149259}" destId="{6283C60D-489C-478B-B01F-255933DD883D}" srcOrd="1" destOrd="0" parTransId="{59A600E7-89F2-44C8-93ED-A774922E1875}" sibTransId="{F9C24493-1CD6-49D0-A50A-A55E2AC1B5E3}"/>
    <dgm:cxn modelId="{A0973DD5-5596-4A54-A6D1-E7B1D054874F}" type="presOf" srcId="{E8703A9F-4507-4722-A5BE-FE18CD4A4BDE}" destId="{10A17D0C-BD28-41D0-9B45-C356ED30E927}" srcOrd="0" destOrd="0" presId="urn:microsoft.com/office/officeart/2005/8/layout/equation2"/>
    <dgm:cxn modelId="{1B7EFF15-2C81-45E4-804A-B6777844A4A8}" type="presOf" srcId="{2F19D0D3-8CA7-4AFB-B484-E90A4217241A}" destId="{671F45DD-2EDC-409D-A6D1-12A97C5B04E3}" srcOrd="0" destOrd="0" presId="urn:microsoft.com/office/officeart/2005/8/layout/equation2"/>
    <dgm:cxn modelId="{C5DD934C-8D56-4CF4-A869-190B97B6E5BB}" type="presOf" srcId="{E75AB869-C4C1-4E52-9748-0805C401DB17}" destId="{5157CDEB-0FB3-446F-8DC6-306F3DE0694D}" srcOrd="0" destOrd="0" presId="urn:microsoft.com/office/officeart/2005/8/layout/equation2"/>
    <dgm:cxn modelId="{76ECB2D7-FBCC-4303-922F-C0AA49C0471D}" srcId="{3F09429F-1751-46FF-B672-4A46A6149259}" destId="{E8703A9F-4507-4722-A5BE-FE18CD4A4BDE}" srcOrd="2" destOrd="0" parTransId="{BD4EEBF6-5F51-43FA-905C-7349CA9CCE2A}" sibTransId="{E75AB869-C4C1-4E52-9748-0805C401DB17}"/>
    <dgm:cxn modelId="{57E7B1CC-7BD0-4731-8711-56DC1763C34D}" srcId="{3F09429F-1751-46FF-B672-4A46A6149259}" destId="{2F19D0D3-8CA7-4AFB-B484-E90A4217241A}" srcOrd="3" destOrd="0" parTransId="{6C371B7D-F987-4633-9DC0-DB431890B1C7}" sibTransId="{D8CF9A27-C959-4604-B4D2-C1A4106F95B2}"/>
    <dgm:cxn modelId="{24538CDB-79BD-429D-B336-350E3598F570}" type="presOf" srcId="{1281931D-EDEC-44F2-B469-D74A54229C79}" destId="{E9D6A75F-AF73-44F0-9F99-661023791818}" srcOrd="0" destOrd="0" presId="urn:microsoft.com/office/officeart/2005/8/layout/equation2"/>
    <dgm:cxn modelId="{FC70EBD5-9279-4441-B534-A40E71640FA0}" type="presOf" srcId="{3F09429F-1751-46FF-B672-4A46A6149259}" destId="{1779B762-A53F-42CE-932A-112DE3974872}" srcOrd="0" destOrd="0" presId="urn:microsoft.com/office/officeart/2005/8/layout/equation2"/>
    <dgm:cxn modelId="{600CC735-C4D3-4906-B970-C6907D0743D4}" type="presOf" srcId="{E75AB869-C4C1-4E52-9748-0805C401DB17}" destId="{67E563F8-2B2B-42B9-9154-BF53B1D01C06}" srcOrd="1" destOrd="0" presId="urn:microsoft.com/office/officeart/2005/8/layout/equation2"/>
    <dgm:cxn modelId="{169E9861-DB94-4DBC-BD85-D94193A0468D}" type="presOf" srcId="{D3AD5A4A-5B0A-4F7F-954A-45AD0F861E50}" destId="{D721DE5C-F1FE-47C7-B468-FAB7089F6463}" srcOrd="0" destOrd="0" presId="urn:microsoft.com/office/officeart/2005/8/layout/equation2"/>
    <dgm:cxn modelId="{96FF078E-DE49-412E-896F-6A33DF21976B}" srcId="{3F09429F-1751-46FF-B672-4A46A6149259}" destId="{1281931D-EDEC-44F2-B469-D74A54229C79}" srcOrd="0" destOrd="0" parTransId="{7F6AFE2F-F9C8-448D-B6FD-457F690AC3E5}" sibTransId="{D3AD5A4A-5B0A-4F7F-954A-45AD0F861E50}"/>
    <dgm:cxn modelId="{24801B86-F4B3-44FC-B10C-E24373963672}" type="presParOf" srcId="{1779B762-A53F-42CE-932A-112DE3974872}" destId="{D7DFDAD5-C944-4835-9345-313568CEDF13}" srcOrd="0" destOrd="0" presId="urn:microsoft.com/office/officeart/2005/8/layout/equation2"/>
    <dgm:cxn modelId="{841EAB45-E144-4423-9B06-3CE6C003A19F}" type="presParOf" srcId="{D7DFDAD5-C944-4835-9345-313568CEDF13}" destId="{E9D6A75F-AF73-44F0-9F99-661023791818}" srcOrd="0" destOrd="0" presId="urn:microsoft.com/office/officeart/2005/8/layout/equation2"/>
    <dgm:cxn modelId="{7D3A6F7C-D8CF-4687-9C29-CB2867332574}" type="presParOf" srcId="{D7DFDAD5-C944-4835-9345-313568CEDF13}" destId="{D79A950A-697F-45FD-9C69-933A5E17A47E}" srcOrd="1" destOrd="0" presId="urn:microsoft.com/office/officeart/2005/8/layout/equation2"/>
    <dgm:cxn modelId="{26A85551-7AC7-4BCD-86A7-6961CC6F1382}" type="presParOf" srcId="{D7DFDAD5-C944-4835-9345-313568CEDF13}" destId="{D721DE5C-F1FE-47C7-B468-FAB7089F6463}" srcOrd="2" destOrd="0" presId="urn:microsoft.com/office/officeart/2005/8/layout/equation2"/>
    <dgm:cxn modelId="{CAFFBA2D-52E0-4D67-B8BC-801DCEFCDA59}" type="presParOf" srcId="{D7DFDAD5-C944-4835-9345-313568CEDF13}" destId="{C634E8D1-DD57-4CF0-9DB6-E4EE75FEA690}" srcOrd="3" destOrd="0" presId="urn:microsoft.com/office/officeart/2005/8/layout/equation2"/>
    <dgm:cxn modelId="{DE38660D-555E-419A-A1DD-3AA7A746277C}" type="presParOf" srcId="{D7DFDAD5-C944-4835-9345-313568CEDF13}" destId="{B8121E0D-1464-4E5A-8E05-97A26FD6641C}" srcOrd="4" destOrd="0" presId="urn:microsoft.com/office/officeart/2005/8/layout/equation2"/>
    <dgm:cxn modelId="{ED5D8530-F363-420C-9B6D-D069DA3D3D11}" type="presParOf" srcId="{D7DFDAD5-C944-4835-9345-313568CEDF13}" destId="{2B9000EE-CBAD-47EC-A9B6-089DD6D9D7F3}" srcOrd="5" destOrd="0" presId="urn:microsoft.com/office/officeart/2005/8/layout/equation2"/>
    <dgm:cxn modelId="{346B4A40-18A6-4814-BD88-17A9CEDD75CE}" type="presParOf" srcId="{D7DFDAD5-C944-4835-9345-313568CEDF13}" destId="{7F77A280-EFF3-48F2-A456-AFDD6F7A9990}" srcOrd="6" destOrd="0" presId="urn:microsoft.com/office/officeart/2005/8/layout/equation2"/>
    <dgm:cxn modelId="{4CD5782E-FD4F-4CA2-BF3B-7BAB457EF587}" type="presParOf" srcId="{D7DFDAD5-C944-4835-9345-313568CEDF13}" destId="{7A3154AE-9B6B-413A-8B1B-62D338C4FFD9}" srcOrd="7" destOrd="0" presId="urn:microsoft.com/office/officeart/2005/8/layout/equation2"/>
    <dgm:cxn modelId="{1E1F5524-09DC-4666-BACA-85088EF9C411}" type="presParOf" srcId="{D7DFDAD5-C944-4835-9345-313568CEDF13}" destId="{10A17D0C-BD28-41D0-9B45-C356ED30E927}" srcOrd="8" destOrd="0" presId="urn:microsoft.com/office/officeart/2005/8/layout/equation2"/>
    <dgm:cxn modelId="{A3F853A4-6D6A-477F-8C72-40BFC086E814}" type="presParOf" srcId="{1779B762-A53F-42CE-932A-112DE3974872}" destId="{5157CDEB-0FB3-446F-8DC6-306F3DE0694D}" srcOrd="1" destOrd="0" presId="urn:microsoft.com/office/officeart/2005/8/layout/equation2"/>
    <dgm:cxn modelId="{B16F564E-9F0C-48A8-BE68-CFF33177F6C6}" type="presParOf" srcId="{5157CDEB-0FB3-446F-8DC6-306F3DE0694D}" destId="{67E563F8-2B2B-42B9-9154-BF53B1D01C06}" srcOrd="0" destOrd="0" presId="urn:microsoft.com/office/officeart/2005/8/layout/equation2"/>
    <dgm:cxn modelId="{FD7EEA43-8C9A-4EB9-8679-7449B94D18A8}" type="presParOf" srcId="{1779B762-A53F-42CE-932A-112DE3974872}" destId="{671F45DD-2EDC-409D-A6D1-12A97C5B04E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338998-3188-4BEC-AAD3-B0C6ACF91E71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398B76-0372-4033-B7C6-E1DCADC1EE5F}">
      <dgm:prSet phldrT="[Текст]" custT="1"/>
      <dgm:spPr>
        <a:solidFill>
          <a:schemeClr val="accent1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Поведение</a:t>
          </a:r>
          <a:endParaRPr lang="ru-RU" sz="2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42EDC92-9F08-4FB4-AF7C-835726659BC2}" type="parTrans" cxnId="{D2B1A4CC-00EE-4F88-BB83-670DA00BBA1B}">
      <dgm:prSet/>
      <dgm:spPr/>
      <dgm:t>
        <a:bodyPr/>
        <a:lstStyle/>
        <a:p>
          <a:endParaRPr lang="ru-RU"/>
        </a:p>
      </dgm:t>
    </dgm:pt>
    <dgm:pt modelId="{443DB81F-5BE6-4778-9CEE-D79814A073A3}" type="sibTrans" cxnId="{D2B1A4CC-00EE-4F88-BB83-670DA00BBA1B}">
      <dgm:prSet/>
      <dgm:spPr/>
      <dgm:t>
        <a:bodyPr/>
        <a:lstStyle/>
        <a:p>
          <a:endParaRPr lang="ru-RU"/>
        </a:p>
      </dgm:t>
    </dgm:pt>
    <dgm:pt modelId="{816C42D8-C569-495D-9CB5-31AD7FD52B4A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Неадекватные реакции на замечания взрослых</a:t>
          </a:r>
          <a:endParaRPr lang="ru-RU" sz="1400" b="1" dirty="0">
            <a:solidFill>
              <a:schemeClr val="tx1"/>
            </a:solidFill>
          </a:endParaRPr>
        </a:p>
      </dgm:t>
    </dgm:pt>
    <dgm:pt modelId="{308EDA29-E4F0-4512-9A22-74ACBE57199D}" type="sibTrans" cxnId="{F7DEE761-270C-4EE7-8369-F4E634FEF7F1}">
      <dgm:prSet/>
      <dgm:spPr/>
      <dgm:t>
        <a:bodyPr/>
        <a:lstStyle/>
        <a:p>
          <a:endParaRPr lang="ru-RU"/>
        </a:p>
      </dgm:t>
    </dgm:pt>
    <dgm:pt modelId="{76354EAE-3F89-4AC1-A5D2-3BDFC0D85DBF}" type="parTrans" cxnId="{F7DEE761-270C-4EE7-8369-F4E634FEF7F1}">
      <dgm:prSet/>
      <dgm:spPr/>
      <dgm:t>
        <a:bodyPr/>
        <a:lstStyle/>
        <a:p>
          <a:endParaRPr lang="ru-RU"/>
        </a:p>
      </dgm:t>
    </dgm:pt>
    <dgm:pt modelId="{BF3FCCE9-E00F-4085-9E15-20D8DD35AD7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Аморальные формы поведения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6C306570-EE71-4B5E-BA31-63AF79158344}" type="sibTrans" cxnId="{EF968A4E-8767-47D3-935B-D5B72C733A01}">
      <dgm:prSet/>
      <dgm:spPr/>
      <dgm:t>
        <a:bodyPr/>
        <a:lstStyle/>
        <a:p>
          <a:endParaRPr lang="ru-RU"/>
        </a:p>
      </dgm:t>
    </dgm:pt>
    <dgm:pt modelId="{F1621812-61F7-401C-BE90-319DE0425F9E}" type="parTrans" cxnId="{EF968A4E-8767-47D3-935B-D5B72C733A01}">
      <dgm:prSet/>
      <dgm:spPr/>
      <dgm:t>
        <a:bodyPr/>
        <a:lstStyle/>
        <a:p>
          <a:endParaRPr lang="ru-RU"/>
        </a:p>
      </dgm:t>
    </dgm:pt>
    <dgm:pt modelId="{BF3E0937-8DE7-48A9-A792-70D35B4E8DC0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Правонарушения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DCC965EF-F78E-44DD-BDF1-26C84CF4D4E6}" type="sibTrans" cxnId="{3A01C035-9360-4924-B802-024EE28EC0B8}">
      <dgm:prSet/>
      <dgm:spPr/>
      <dgm:t>
        <a:bodyPr/>
        <a:lstStyle/>
        <a:p>
          <a:endParaRPr lang="ru-RU"/>
        </a:p>
      </dgm:t>
    </dgm:pt>
    <dgm:pt modelId="{86D1CD5A-5A8B-4BA1-A413-CFE19CAC2060}" type="parTrans" cxnId="{3A01C035-9360-4924-B802-024EE28EC0B8}">
      <dgm:prSet/>
      <dgm:spPr/>
      <dgm:t>
        <a:bodyPr/>
        <a:lstStyle/>
        <a:p>
          <a:endParaRPr lang="ru-RU"/>
        </a:p>
      </dgm:t>
    </dgm:pt>
    <dgm:pt modelId="{4ED6C934-CB4C-4014-870F-442B14C4C05B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Хулиганство</a:t>
          </a:r>
          <a:endParaRPr lang="ru-RU" sz="1400" b="1" dirty="0">
            <a:solidFill>
              <a:schemeClr val="tx1"/>
            </a:solidFill>
          </a:endParaRPr>
        </a:p>
      </dgm:t>
    </dgm:pt>
    <dgm:pt modelId="{23A725AF-19D8-4480-BC17-2483B732375C}" type="sibTrans" cxnId="{214B3F1E-840E-485E-A755-DCFCBD085E06}">
      <dgm:prSet/>
      <dgm:spPr/>
      <dgm:t>
        <a:bodyPr/>
        <a:lstStyle/>
        <a:p>
          <a:endParaRPr lang="ru-RU"/>
        </a:p>
      </dgm:t>
    </dgm:pt>
    <dgm:pt modelId="{A873EF60-2B03-47B4-B1A5-A41429780DA0}" type="parTrans" cxnId="{214B3F1E-840E-485E-A755-DCFCBD085E06}">
      <dgm:prSet/>
      <dgm:spPr/>
      <dgm:t>
        <a:bodyPr/>
        <a:lstStyle/>
        <a:p>
          <a:endParaRPr lang="ru-RU"/>
        </a:p>
      </dgm:t>
    </dgm:pt>
    <dgm:pt modelId="{28EF5790-875F-483B-A9B3-2CD918338EF3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Агрессивность</a:t>
          </a:r>
          <a:endParaRPr lang="ru-RU" sz="1400" b="1" dirty="0">
            <a:solidFill>
              <a:schemeClr val="tx1"/>
            </a:solidFill>
          </a:endParaRPr>
        </a:p>
      </dgm:t>
    </dgm:pt>
    <dgm:pt modelId="{6F34BB79-104F-4A58-B4D4-3D0C86DF9A11}" type="sibTrans" cxnId="{9EB8DD6C-28BD-4B27-9289-95A8EB9C810F}">
      <dgm:prSet/>
      <dgm:spPr/>
      <dgm:t>
        <a:bodyPr/>
        <a:lstStyle/>
        <a:p>
          <a:endParaRPr lang="ru-RU"/>
        </a:p>
      </dgm:t>
    </dgm:pt>
    <dgm:pt modelId="{3C8DF81F-9B13-4DDB-812E-BF4A2403E24D}" type="parTrans" cxnId="{9EB8DD6C-28BD-4B27-9289-95A8EB9C810F}">
      <dgm:prSet/>
      <dgm:spPr/>
      <dgm:t>
        <a:bodyPr/>
        <a:lstStyle/>
        <a:p>
          <a:endParaRPr lang="ru-RU"/>
        </a:p>
      </dgm:t>
    </dgm:pt>
    <dgm:pt modelId="{14E96990-6E19-4AC9-8029-7F849664A8B8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  <a:ln w="38100"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Бродяжничество</a:t>
          </a:r>
          <a:endParaRPr lang="ru-RU" sz="1400" b="1" dirty="0">
            <a:solidFill>
              <a:schemeClr val="tx1"/>
            </a:solidFill>
          </a:endParaRPr>
        </a:p>
      </dgm:t>
    </dgm:pt>
    <dgm:pt modelId="{84A6F04B-8EE5-4F0C-93AD-35DDCA33DA9C}" type="sibTrans" cxnId="{2180AA5C-D525-481C-949C-FF633BB29952}">
      <dgm:prSet/>
      <dgm:spPr/>
      <dgm:t>
        <a:bodyPr/>
        <a:lstStyle/>
        <a:p>
          <a:endParaRPr lang="ru-RU"/>
        </a:p>
      </dgm:t>
    </dgm:pt>
    <dgm:pt modelId="{301E55D5-8907-4938-89F5-EF0F1A095D41}" type="parTrans" cxnId="{2180AA5C-D525-481C-949C-FF633BB29952}">
      <dgm:prSet/>
      <dgm:spPr/>
      <dgm:t>
        <a:bodyPr/>
        <a:lstStyle/>
        <a:p>
          <a:endParaRPr lang="ru-RU"/>
        </a:p>
      </dgm:t>
    </dgm:pt>
    <dgm:pt modelId="{24FE400A-C6C8-4620-A6A9-62DBA18329E7}">
      <dgm:prSet custT="1"/>
      <dgm:spPr>
        <a:ln>
          <a:solidFill>
            <a:srgbClr val="6699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Недоедания</a:t>
          </a:r>
          <a:endParaRPr lang="ru-RU" sz="1400" b="1" dirty="0">
            <a:solidFill>
              <a:schemeClr val="tx1"/>
            </a:solidFill>
          </a:endParaRPr>
        </a:p>
      </dgm:t>
    </dgm:pt>
    <dgm:pt modelId="{505DD76D-D03A-44E6-B571-83D8246F60E7}" type="sibTrans" cxnId="{68507675-BCEB-453D-88A5-E7AE006EAFFE}">
      <dgm:prSet/>
      <dgm:spPr/>
      <dgm:t>
        <a:bodyPr/>
        <a:lstStyle/>
        <a:p>
          <a:endParaRPr lang="ru-RU"/>
        </a:p>
      </dgm:t>
    </dgm:pt>
    <dgm:pt modelId="{FB602E62-9EFC-4B2D-A0A0-464BD533C29F}" type="parTrans" cxnId="{68507675-BCEB-453D-88A5-E7AE006EAFFE}">
      <dgm:prSet/>
      <dgm:spPr/>
      <dgm:t>
        <a:bodyPr/>
        <a:lstStyle/>
        <a:p>
          <a:endParaRPr lang="ru-RU"/>
        </a:p>
      </dgm:t>
    </dgm:pt>
    <dgm:pt modelId="{CA152166-4E5E-48CF-BD09-3018D9B73878}">
      <dgm:prSet custT="1"/>
      <dgm:spPr>
        <a:ln>
          <a:solidFill>
            <a:srgbClr val="6699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Болезни</a:t>
          </a:r>
          <a:endParaRPr lang="ru-RU" sz="1400" b="1" dirty="0">
            <a:solidFill>
              <a:schemeClr val="tx1"/>
            </a:solidFill>
          </a:endParaRPr>
        </a:p>
      </dgm:t>
    </dgm:pt>
    <dgm:pt modelId="{96BB3B78-7C13-4DAE-B417-EED8281B97B2}" type="sibTrans" cxnId="{E1CE95D6-A4F9-4269-9510-B7AF9E3B468A}">
      <dgm:prSet/>
      <dgm:spPr/>
      <dgm:t>
        <a:bodyPr/>
        <a:lstStyle/>
        <a:p>
          <a:endParaRPr lang="ru-RU"/>
        </a:p>
      </dgm:t>
    </dgm:pt>
    <dgm:pt modelId="{0E3877FC-51F8-4D16-A345-27EC825CF7A8}" type="parTrans" cxnId="{E1CE95D6-A4F9-4269-9510-B7AF9E3B468A}">
      <dgm:prSet/>
      <dgm:spPr/>
      <dgm:t>
        <a:bodyPr/>
        <a:lstStyle/>
        <a:p>
          <a:endParaRPr lang="ru-RU"/>
        </a:p>
      </dgm:t>
    </dgm:pt>
    <dgm:pt modelId="{622AB0E2-9784-463F-AAF5-9EAE7659FAC7}">
      <dgm:prSet custT="1"/>
      <dgm:spPr>
        <a:ln w="28575">
          <a:solidFill>
            <a:srgbClr val="6699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Отсутствие навыков личной гигиены</a:t>
          </a:r>
          <a:endParaRPr lang="ru-RU" sz="1400" b="1" dirty="0">
            <a:solidFill>
              <a:schemeClr val="tx1"/>
            </a:solidFill>
          </a:endParaRPr>
        </a:p>
      </dgm:t>
    </dgm:pt>
    <dgm:pt modelId="{2F79B866-D760-4492-BB3D-388E28C806BC}" type="sibTrans" cxnId="{C479F275-486A-47B3-B267-0BC0E9AB9716}">
      <dgm:prSet/>
      <dgm:spPr/>
      <dgm:t>
        <a:bodyPr/>
        <a:lstStyle/>
        <a:p>
          <a:endParaRPr lang="ru-RU"/>
        </a:p>
      </dgm:t>
    </dgm:pt>
    <dgm:pt modelId="{24434427-4067-48BC-B35B-5E3A7F707FF7}" type="parTrans" cxnId="{C479F275-486A-47B3-B267-0BC0E9AB9716}">
      <dgm:prSet/>
      <dgm:spPr/>
      <dgm:t>
        <a:bodyPr/>
        <a:lstStyle/>
        <a:p>
          <a:endParaRPr lang="ru-RU"/>
        </a:p>
      </dgm:t>
    </dgm:pt>
    <dgm:pt modelId="{A94B61F7-B5CF-4055-9F1E-9A840611E3D6}">
      <dgm:prSet custT="1"/>
      <dgm:spPr>
        <a:ln w="28575">
          <a:solidFill>
            <a:srgbClr val="6699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Неврастения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3425868F-39BC-4E04-AFFF-2E7B541BA7E5}" type="sibTrans" cxnId="{5C694F74-8187-4915-A59F-4F7368C22CDC}">
      <dgm:prSet/>
      <dgm:spPr/>
      <dgm:t>
        <a:bodyPr/>
        <a:lstStyle/>
        <a:p>
          <a:endParaRPr lang="ru-RU"/>
        </a:p>
      </dgm:t>
    </dgm:pt>
    <dgm:pt modelId="{438941BB-7719-4F2C-A7FD-357174A430EC}" type="parTrans" cxnId="{5C694F74-8187-4915-A59F-4F7368C22CDC}">
      <dgm:prSet/>
      <dgm:spPr/>
      <dgm:t>
        <a:bodyPr/>
        <a:lstStyle/>
        <a:p>
          <a:endParaRPr lang="ru-RU"/>
        </a:p>
      </dgm:t>
    </dgm:pt>
    <dgm:pt modelId="{6B777FC4-0358-4878-9A95-AD4183929B22}">
      <dgm:prSet phldrT="[Текст]" custT="1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Общение </a:t>
          </a:r>
          <a:endParaRPr lang="ru-RU" sz="2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CB68E39-3506-4521-9481-720EF8365864}" type="sibTrans" cxnId="{D79FF7C5-69DD-4EAB-BD81-EA484D23E74F}">
      <dgm:prSet/>
      <dgm:spPr/>
      <dgm:t>
        <a:bodyPr/>
        <a:lstStyle/>
        <a:p>
          <a:endParaRPr lang="ru-RU"/>
        </a:p>
      </dgm:t>
    </dgm:pt>
    <dgm:pt modelId="{A5CFE9B8-56D4-4454-99A2-CE9BB5C19EFE}" type="parTrans" cxnId="{D79FF7C5-69DD-4EAB-BD81-EA484D23E74F}">
      <dgm:prSet/>
      <dgm:spPr/>
      <dgm:t>
        <a:bodyPr/>
        <a:lstStyle/>
        <a:p>
          <a:endParaRPr lang="ru-RU"/>
        </a:p>
      </dgm:t>
    </dgm:pt>
    <dgm:pt modelId="{DF722747-92A5-4E62-8C3B-BD6E7343A2F6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Конфликты с учителями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B45B0EDC-CEA0-4821-B2B5-CE49AE87C901}" type="parTrans" cxnId="{78991773-C898-4438-8BC7-B44749F8D6D5}">
      <dgm:prSet/>
      <dgm:spPr/>
      <dgm:t>
        <a:bodyPr/>
        <a:lstStyle/>
        <a:p>
          <a:endParaRPr lang="ru-RU"/>
        </a:p>
      </dgm:t>
    </dgm:pt>
    <dgm:pt modelId="{94E086D7-F665-4493-913D-BED703544801}" type="sibTrans" cxnId="{78991773-C898-4438-8BC7-B44749F8D6D5}">
      <dgm:prSet/>
      <dgm:spPr/>
      <dgm:t>
        <a:bodyPr/>
        <a:lstStyle/>
        <a:p>
          <a:endParaRPr lang="ru-RU"/>
        </a:p>
      </dgm:t>
    </dgm:pt>
    <dgm:pt modelId="{1BC95DF4-C5F1-4A63-8E58-DF9C61C53CD3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Частое употребление неформальной лексики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E6F339BE-119B-48F2-8EF7-511CD762A7A3}" type="parTrans" cxnId="{A9FDC76D-2F16-4BE1-9C87-0723AC331700}">
      <dgm:prSet/>
      <dgm:spPr/>
      <dgm:t>
        <a:bodyPr/>
        <a:lstStyle/>
        <a:p>
          <a:endParaRPr lang="ru-RU"/>
        </a:p>
      </dgm:t>
    </dgm:pt>
    <dgm:pt modelId="{F33E1983-841B-40BA-8310-ED8F00208455}" type="sibTrans" cxnId="{A9FDC76D-2F16-4BE1-9C87-0723AC331700}">
      <dgm:prSet/>
      <dgm:spPr/>
      <dgm:t>
        <a:bodyPr/>
        <a:lstStyle/>
        <a:p>
          <a:endParaRPr lang="ru-RU"/>
        </a:p>
      </dgm:t>
    </dgm:pt>
    <dgm:pt modelId="{3E73E706-25F5-48FC-8712-E7E15D7EA8A2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Суетливость или </a:t>
          </a:r>
          <a:r>
            <a:rPr lang="ru-RU" sz="1400" b="1" dirty="0" err="1" smtClean="0">
              <a:solidFill>
                <a:schemeClr val="bg1">
                  <a:lumMod val="95000"/>
                </a:schemeClr>
              </a:solidFill>
            </a:rPr>
            <a:t>гиперактивность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2727CBB2-EB2A-4EBD-95AF-35B64EC2C445}" type="parTrans" cxnId="{688D9032-528B-4524-94F7-C8AFB4AB9E7C}">
      <dgm:prSet/>
      <dgm:spPr/>
      <dgm:t>
        <a:bodyPr/>
        <a:lstStyle/>
        <a:p>
          <a:endParaRPr lang="ru-RU"/>
        </a:p>
      </dgm:t>
    </dgm:pt>
    <dgm:pt modelId="{7F9987D4-2CD8-4E8B-A19C-AD2A38BC6F2B}" type="sibTrans" cxnId="{688D9032-528B-4524-94F7-C8AFB4AB9E7C}">
      <dgm:prSet/>
      <dgm:spPr/>
      <dgm:t>
        <a:bodyPr/>
        <a:lstStyle/>
        <a:p>
          <a:endParaRPr lang="ru-RU"/>
        </a:p>
      </dgm:t>
    </dgm:pt>
    <dgm:pt modelId="{BB34DEDA-E12C-4A6B-B95C-0EE75C84CD43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Конфликты с родителями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64D0E52F-7AC3-43E8-ACE2-B5FAE7191246}" type="parTrans" cxnId="{652A947A-2F3A-4294-BAAA-0D12C7CD1408}">
      <dgm:prSet/>
      <dgm:spPr/>
      <dgm:t>
        <a:bodyPr/>
        <a:lstStyle/>
        <a:p>
          <a:endParaRPr lang="ru-RU"/>
        </a:p>
      </dgm:t>
    </dgm:pt>
    <dgm:pt modelId="{2F53A4A2-6CA8-4B0B-9B26-79D615555662}" type="sibTrans" cxnId="{652A947A-2F3A-4294-BAAA-0D12C7CD1408}">
      <dgm:prSet/>
      <dgm:spPr/>
      <dgm:t>
        <a:bodyPr/>
        <a:lstStyle/>
        <a:p>
          <a:endParaRPr lang="ru-RU"/>
        </a:p>
      </dgm:t>
    </dgm:pt>
    <dgm:pt modelId="{A2D54D1D-18C4-4141-9186-B9B7878E3194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Контакты с криминогенными группировками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D7E5A06E-E3CC-4069-B48F-8807788E8991}" type="parTrans" cxnId="{D58C15D9-603D-4F02-83A1-61177B5B29D4}">
      <dgm:prSet/>
      <dgm:spPr/>
      <dgm:t>
        <a:bodyPr/>
        <a:lstStyle/>
        <a:p>
          <a:endParaRPr lang="ru-RU"/>
        </a:p>
      </dgm:t>
    </dgm:pt>
    <dgm:pt modelId="{5ECDB465-CE4C-4E23-93D2-74827698334D}" type="sibTrans" cxnId="{D58C15D9-603D-4F02-83A1-61177B5B29D4}">
      <dgm:prSet/>
      <dgm:spPr/>
      <dgm:t>
        <a:bodyPr/>
        <a:lstStyle/>
        <a:p>
          <a:endParaRPr lang="ru-RU"/>
        </a:p>
      </dgm:t>
    </dgm:pt>
    <dgm:pt modelId="{58830CE4-FDD4-4E73-998A-713020CF2DBB}">
      <dgm:prSet phldrT="[Текст]" custT="1"/>
      <dgm:spPr>
        <a:solidFill>
          <a:srgbClr val="8AD5EA">
            <a:alpha val="89804"/>
          </a:srgbClr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Низкая успеваемость, уклонения от учебы</a:t>
          </a:r>
          <a:endParaRPr lang="ru-RU" sz="1400" b="1" dirty="0">
            <a:solidFill>
              <a:schemeClr val="tx1"/>
            </a:solidFill>
          </a:endParaRPr>
        </a:p>
      </dgm:t>
    </dgm:pt>
    <dgm:pt modelId="{567CDDE0-80B5-4F68-8F0A-205CB51B1266}" type="sibTrans" cxnId="{12F69D5C-073A-4AFF-B4B8-AD5DA9130418}">
      <dgm:prSet/>
      <dgm:spPr/>
      <dgm:t>
        <a:bodyPr/>
        <a:lstStyle/>
        <a:p>
          <a:endParaRPr lang="ru-RU"/>
        </a:p>
      </dgm:t>
    </dgm:pt>
    <dgm:pt modelId="{CF8C2699-9ABB-47F7-BC5D-EDD279ABF0FF}" type="parTrans" cxnId="{12F69D5C-073A-4AFF-B4B8-AD5DA9130418}">
      <dgm:prSet/>
      <dgm:spPr/>
      <dgm:t>
        <a:bodyPr/>
        <a:lstStyle/>
        <a:p>
          <a:endParaRPr lang="ru-RU"/>
        </a:p>
      </dgm:t>
    </dgm:pt>
    <dgm:pt modelId="{B0CC2FCB-3B0C-4F1A-9BB5-D2E3FF0A7043}">
      <dgm:prSet/>
      <dgm:spPr/>
      <dgm:t>
        <a:bodyPr/>
        <a:lstStyle/>
        <a:p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Замкнутость, отчужденность</a:t>
          </a:r>
          <a:endParaRPr lang="ru-RU" b="1" dirty="0">
            <a:solidFill>
              <a:schemeClr val="bg1">
                <a:lumMod val="95000"/>
              </a:schemeClr>
            </a:solidFill>
          </a:endParaRPr>
        </a:p>
      </dgm:t>
    </dgm:pt>
    <dgm:pt modelId="{2C52256A-089F-4AA3-86FA-C19E53D350D7}" type="parTrans" cxnId="{7B34F5AD-68C3-4D3B-B097-3608F192A815}">
      <dgm:prSet/>
      <dgm:spPr/>
      <dgm:t>
        <a:bodyPr/>
        <a:lstStyle/>
        <a:p>
          <a:endParaRPr lang="ru-RU"/>
        </a:p>
      </dgm:t>
    </dgm:pt>
    <dgm:pt modelId="{6ABF1A10-A49D-43B5-BE7E-3F95EE6F5ED7}" type="sibTrans" cxnId="{7B34F5AD-68C3-4D3B-B097-3608F192A815}">
      <dgm:prSet/>
      <dgm:spPr/>
      <dgm:t>
        <a:bodyPr/>
        <a:lstStyle/>
        <a:p>
          <a:endParaRPr lang="ru-RU"/>
        </a:p>
      </dgm:t>
    </dgm:pt>
    <dgm:pt modelId="{62D0FCE2-4597-4FE2-ADB3-E1628FE81150}">
      <dgm:prSet phldrT="[Текст]" custT="1"/>
      <dgm:spPr>
        <a:solidFill>
          <a:schemeClr val="accent3">
            <a:lumMod val="85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2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Общее развитие</a:t>
          </a:r>
          <a:endParaRPr lang="ru-RU" sz="2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F0C6E5B-1DE7-443C-8D59-95F174A4EE63}" type="sibTrans" cxnId="{73FD3833-446C-421B-8B48-492660FE0C1B}">
      <dgm:prSet/>
      <dgm:spPr/>
      <dgm:t>
        <a:bodyPr/>
        <a:lstStyle/>
        <a:p>
          <a:endParaRPr lang="ru-RU"/>
        </a:p>
      </dgm:t>
    </dgm:pt>
    <dgm:pt modelId="{246D00E8-9EC6-471D-B8EB-A715558DC20D}" type="parTrans" cxnId="{73FD3833-446C-421B-8B48-492660FE0C1B}">
      <dgm:prSet/>
      <dgm:spPr/>
      <dgm:t>
        <a:bodyPr/>
        <a:lstStyle/>
        <a:p>
          <a:endParaRPr lang="ru-RU"/>
        </a:p>
      </dgm:t>
    </dgm:pt>
    <dgm:pt modelId="{03FDF912-DAFB-4EBA-8286-5F7312D257A6}">
      <dgm:prSet custT="1"/>
      <dgm:spPr>
        <a:ln>
          <a:solidFill>
            <a:srgbClr val="6699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Неуравновешенность психики</a:t>
          </a:r>
          <a:endParaRPr lang="ru-RU" sz="1400" b="1" dirty="0">
            <a:solidFill>
              <a:schemeClr val="tx1"/>
            </a:solidFill>
          </a:endParaRPr>
        </a:p>
      </dgm:t>
    </dgm:pt>
    <dgm:pt modelId="{535B94BF-44AE-4933-80BF-72DBB9A66293}" type="sibTrans" cxnId="{BD81BA77-A956-4233-9570-C69E228CB2A4}">
      <dgm:prSet/>
      <dgm:spPr/>
      <dgm:t>
        <a:bodyPr/>
        <a:lstStyle/>
        <a:p>
          <a:endParaRPr lang="ru-RU"/>
        </a:p>
      </dgm:t>
    </dgm:pt>
    <dgm:pt modelId="{6A954AC7-863A-4037-812B-19E8F011D25D}" type="parTrans" cxnId="{BD81BA77-A956-4233-9570-C69E228CB2A4}">
      <dgm:prSet/>
      <dgm:spPr/>
      <dgm:t>
        <a:bodyPr/>
        <a:lstStyle/>
        <a:p>
          <a:endParaRPr lang="ru-RU"/>
        </a:p>
      </dgm:t>
    </dgm:pt>
    <dgm:pt modelId="{AF26C821-8F03-4CF4-AE62-0598326EBBC5}" type="pres">
      <dgm:prSet presAssocID="{F6338998-3188-4BEC-AAD3-B0C6ACF91E7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4BB12F-72A2-4BA2-8718-8D6E3DE23AA1}" type="pres">
      <dgm:prSet presAssocID="{7A398B76-0372-4033-B7C6-E1DCADC1EE5F}" presName="compNode" presStyleCnt="0"/>
      <dgm:spPr/>
    </dgm:pt>
    <dgm:pt modelId="{19F27101-8F72-4B4D-B0F9-1B35399AB875}" type="pres">
      <dgm:prSet presAssocID="{7A398B76-0372-4033-B7C6-E1DCADC1EE5F}" presName="aNode" presStyleLbl="bgShp" presStyleIdx="0" presStyleCnt="3" custLinFactNeighborX="-2399"/>
      <dgm:spPr/>
      <dgm:t>
        <a:bodyPr/>
        <a:lstStyle/>
        <a:p>
          <a:endParaRPr lang="ru-RU"/>
        </a:p>
      </dgm:t>
    </dgm:pt>
    <dgm:pt modelId="{1EA21100-1491-4CEB-95AD-7FBD8CF493C6}" type="pres">
      <dgm:prSet presAssocID="{7A398B76-0372-4033-B7C6-E1DCADC1EE5F}" presName="textNode" presStyleLbl="bgShp" presStyleIdx="0" presStyleCnt="3"/>
      <dgm:spPr/>
      <dgm:t>
        <a:bodyPr/>
        <a:lstStyle/>
        <a:p>
          <a:endParaRPr lang="ru-RU"/>
        </a:p>
      </dgm:t>
    </dgm:pt>
    <dgm:pt modelId="{3CC03C44-E472-44C3-A017-E3C9D93C6B6B}" type="pres">
      <dgm:prSet presAssocID="{7A398B76-0372-4033-B7C6-E1DCADC1EE5F}" presName="compChildNode" presStyleCnt="0"/>
      <dgm:spPr/>
    </dgm:pt>
    <dgm:pt modelId="{8C8CBA00-21DD-4945-A995-1B4F026A2AFD}" type="pres">
      <dgm:prSet presAssocID="{7A398B76-0372-4033-B7C6-E1DCADC1EE5F}" presName="theInnerList" presStyleCnt="0"/>
      <dgm:spPr/>
    </dgm:pt>
    <dgm:pt modelId="{EBA742E0-AAB8-4399-9E3A-91EB499DB177}" type="pres">
      <dgm:prSet presAssocID="{14E96990-6E19-4AC9-8029-7F849664A8B8}" presName="childNode" presStyleLbl="node1" presStyleIdx="0" presStyleCnt="18" custScaleX="99875" custScaleY="2000000" custLinFactY="-1000000" custLinFactNeighborX="-1777" custLinFactNeighborY="-1016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3557C-7411-4453-9807-BFDC726672FD}" type="pres">
      <dgm:prSet presAssocID="{14E96990-6E19-4AC9-8029-7F849664A8B8}" presName="aSpace2" presStyleCnt="0"/>
      <dgm:spPr/>
    </dgm:pt>
    <dgm:pt modelId="{4EB76F7D-6DE3-4B0D-845F-80BFD459488C}" type="pres">
      <dgm:prSet presAssocID="{28EF5790-875F-483B-A9B3-2CD918338EF3}" presName="childNode" presStyleLbl="node1" presStyleIdx="1" presStyleCnt="18" custScaleY="2000000" custLinFactY="-817459" custLinFactNeighborX="-1715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A10C2-031D-451B-8706-C9A4D7D9C080}" type="pres">
      <dgm:prSet presAssocID="{28EF5790-875F-483B-A9B3-2CD918338EF3}" presName="aSpace2" presStyleCnt="0"/>
      <dgm:spPr/>
    </dgm:pt>
    <dgm:pt modelId="{C9423B67-049B-4BA3-BB34-4A721145F419}" type="pres">
      <dgm:prSet presAssocID="{4ED6C934-CB4C-4014-870F-442B14C4C05B}" presName="childNode" presStyleLbl="node1" presStyleIdx="2" presStyleCnt="18" custScaleY="2000000" custLinFactY="-647793" custLinFactNeighborX="-1715" custLinFactNeighborY="-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F99C3-9203-4022-A4E6-A0D2F396991F}" type="pres">
      <dgm:prSet presAssocID="{4ED6C934-CB4C-4014-870F-442B14C4C05B}" presName="aSpace2" presStyleCnt="0"/>
      <dgm:spPr/>
    </dgm:pt>
    <dgm:pt modelId="{2A4CF38A-5BC2-4157-9BC8-DC532CC380F1}" type="pres">
      <dgm:prSet presAssocID="{BF3E0937-8DE7-48A9-A792-70D35B4E8DC0}" presName="childNode" presStyleLbl="node1" presStyleIdx="3" presStyleCnt="18" custScaleY="2000000" custLinFactY="-478130" custLinFactNeighborX="-1715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B8B78-9341-4FB4-A979-24CAAD624C0C}" type="pres">
      <dgm:prSet presAssocID="{BF3E0937-8DE7-48A9-A792-70D35B4E8DC0}" presName="aSpace2" presStyleCnt="0"/>
      <dgm:spPr/>
    </dgm:pt>
    <dgm:pt modelId="{4456BD67-FCAB-4C1F-A288-E8D85C52CC81}" type="pres">
      <dgm:prSet presAssocID="{BF3FCCE9-E00F-4085-9E15-20D8DD35AD78}" presName="childNode" presStyleLbl="node1" presStyleIdx="4" presStyleCnt="18" custScaleY="2000000" custLinFactY="-300000" custLinFactNeighborX="-1715" custLinFactNeighborY="-355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E937B-C4F1-44A2-A13F-061E0E94D0A2}" type="pres">
      <dgm:prSet presAssocID="{BF3FCCE9-E00F-4085-9E15-20D8DD35AD78}" presName="aSpace2" presStyleCnt="0"/>
      <dgm:spPr/>
    </dgm:pt>
    <dgm:pt modelId="{041D40F7-076B-4F1F-BA73-9418A7DAB687}" type="pres">
      <dgm:prSet presAssocID="{816C42D8-C569-495D-9CB5-31AD7FD52B4A}" presName="childNode" presStyleLbl="node1" presStyleIdx="5" presStyleCnt="18" custScaleX="99999" custScaleY="2000000" custLinFactY="-123413" custLinFactNeighborX="-171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8A215-1233-4014-A2D1-AE489B31090A}" type="pres">
      <dgm:prSet presAssocID="{7A398B76-0372-4033-B7C6-E1DCADC1EE5F}" presName="aSpace" presStyleCnt="0"/>
      <dgm:spPr/>
    </dgm:pt>
    <dgm:pt modelId="{D6C2D3D4-1A0F-4D44-A441-76973B391930}" type="pres">
      <dgm:prSet presAssocID="{62D0FCE2-4597-4FE2-ADB3-E1628FE81150}" presName="compNode" presStyleCnt="0"/>
      <dgm:spPr/>
    </dgm:pt>
    <dgm:pt modelId="{ACFE95FC-F2D6-4BFB-9FAC-E0A54E9E40BD}" type="pres">
      <dgm:prSet presAssocID="{62D0FCE2-4597-4FE2-ADB3-E1628FE81150}" presName="aNode" presStyleLbl="bgShp" presStyleIdx="1" presStyleCnt="3" custLinFactNeighborX="-2381" custLinFactNeighborY="1489"/>
      <dgm:spPr/>
      <dgm:t>
        <a:bodyPr/>
        <a:lstStyle/>
        <a:p>
          <a:endParaRPr lang="ru-RU"/>
        </a:p>
      </dgm:t>
    </dgm:pt>
    <dgm:pt modelId="{B117887B-914C-4CB8-9439-9C5E1922FCBD}" type="pres">
      <dgm:prSet presAssocID="{62D0FCE2-4597-4FE2-ADB3-E1628FE81150}" presName="textNode" presStyleLbl="bgShp" presStyleIdx="1" presStyleCnt="3"/>
      <dgm:spPr/>
      <dgm:t>
        <a:bodyPr/>
        <a:lstStyle/>
        <a:p>
          <a:endParaRPr lang="ru-RU"/>
        </a:p>
      </dgm:t>
    </dgm:pt>
    <dgm:pt modelId="{4D868FAE-6195-4516-92B7-61B143ADFA7B}" type="pres">
      <dgm:prSet presAssocID="{62D0FCE2-4597-4FE2-ADB3-E1628FE81150}" presName="compChildNode" presStyleCnt="0"/>
      <dgm:spPr/>
    </dgm:pt>
    <dgm:pt modelId="{A366A679-6461-436F-A357-4463785CBF8F}" type="pres">
      <dgm:prSet presAssocID="{62D0FCE2-4597-4FE2-ADB3-E1628FE81150}" presName="theInnerList" presStyleCnt="0"/>
      <dgm:spPr/>
    </dgm:pt>
    <dgm:pt modelId="{B299487D-84BD-4792-8407-733A25057DC6}" type="pres">
      <dgm:prSet presAssocID="{58830CE4-FDD4-4E73-998A-713020CF2DBB}" presName="childNode" presStyleLbl="node1" presStyleIdx="6" presStyleCnt="18" custScaleY="2000000" custLinFactY="-1000000" custLinFactNeighborX="-1692" custLinFactNeighborY="-1016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5DA8D-6D05-4196-88C2-FEB4ECE93CD2}" type="pres">
      <dgm:prSet presAssocID="{58830CE4-FDD4-4E73-998A-713020CF2DBB}" presName="aSpace2" presStyleCnt="0"/>
      <dgm:spPr/>
    </dgm:pt>
    <dgm:pt modelId="{F182C5F0-03D8-4124-873B-433D37AD0A72}" type="pres">
      <dgm:prSet presAssocID="{A94B61F7-B5CF-4055-9F1E-9A840611E3D6}" presName="childNode" presStyleLbl="node1" presStyleIdx="7" presStyleCnt="18" custScaleY="2000000" custLinFactY="-817457" custLinFactNeighborX="-1692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6D92E-6940-4471-BD40-94CFC1A93F99}" type="pres">
      <dgm:prSet presAssocID="{A94B61F7-B5CF-4055-9F1E-9A840611E3D6}" presName="aSpace2" presStyleCnt="0"/>
      <dgm:spPr/>
    </dgm:pt>
    <dgm:pt modelId="{F3DD9795-CBC1-48B9-843C-C1BCA792B0E2}" type="pres">
      <dgm:prSet presAssocID="{622AB0E2-9784-463F-AAF5-9EAE7659FAC7}" presName="childNode" presStyleLbl="node1" presStyleIdx="8" presStyleCnt="18" custScaleY="2000000" custLinFactY="1260334" custLinFactNeighborX="-1692" custLinFactNeighborY="1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25F6F-A9D8-487B-AD61-C4516293ED2A}" type="pres">
      <dgm:prSet presAssocID="{622AB0E2-9784-463F-AAF5-9EAE7659FAC7}" presName="aSpace2" presStyleCnt="0"/>
      <dgm:spPr/>
    </dgm:pt>
    <dgm:pt modelId="{AA5F5803-CF6D-4EFB-9189-ABDC2AC5CFE0}" type="pres">
      <dgm:prSet presAssocID="{03FDF912-DAFB-4EBA-8286-5F7312D257A6}" presName="childNode" presStyleLbl="node1" presStyleIdx="9" presStyleCnt="18" custScaleY="2000000" custLinFactY="-2400000" custLinFactNeighborX="-1692" custLinFactNeighborY="-2410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26327-13B9-426C-A22A-4BAB6E19B9DF}" type="pres">
      <dgm:prSet presAssocID="{03FDF912-DAFB-4EBA-8286-5F7312D257A6}" presName="aSpace2" presStyleCnt="0"/>
      <dgm:spPr/>
    </dgm:pt>
    <dgm:pt modelId="{06936C2A-7057-439C-946F-E88287D757C6}" type="pres">
      <dgm:prSet presAssocID="{CA152166-4E5E-48CF-BD09-3018D9B73878}" presName="childNode" presStyleLbl="node1" presStyleIdx="10" presStyleCnt="18" custScaleY="2000000" custLinFactY="-300000" custLinFactNeighborX="-1692" custLinFactNeighborY="-355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37223-FF40-4179-B6EC-60F8F8BADF9C}" type="pres">
      <dgm:prSet presAssocID="{CA152166-4E5E-48CF-BD09-3018D9B73878}" presName="aSpace2" presStyleCnt="0"/>
      <dgm:spPr/>
    </dgm:pt>
    <dgm:pt modelId="{F4581D0A-F71F-4AEB-A25B-77460FDC8256}" type="pres">
      <dgm:prSet presAssocID="{24FE400A-C6C8-4620-A6A9-62DBA18329E7}" presName="childNode" presStyleLbl="node1" presStyleIdx="11" presStyleCnt="18" custScaleY="2000000" custLinFactY="-123415" custLinFactNeighborX="-169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61542-DC3A-4EDD-A775-B563B5F2BCD6}" type="pres">
      <dgm:prSet presAssocID="{62D0FCE2-4597-4FE2-ADB3-E1628FE81150}" presName="aSpace" presStyleCnt="0"/>
      <dgm:spPr/>
    </dgm:pt>
    <dgm:pt modelId="{FC7B9BCB-977C-4F0D-BE47-61EB2DC517BD}" type="pres">
      <dgm:prSet presAssocID="{6B777FC4-0358-4878-9A95-AD4183929B22}" presName="compNode" presStyleCnt="0"/>
      <dgm:spPr/>
    </dgm:pt>
    <dgm:pt modelId="{4268621C-1E4E-44C6-B09E-0BC0970D571F}" type="pres">
      <dgm:prSet presAssocID="{6B777FC4-0358-4878-9A95-AD4183929B22}" presName="aNode" presStyleLbl="bgShp" presStyleIdx="2" presStyleCnt="3"/>
      <dgm:spPr/>
      <dgm:t>
        <a:bodyPr/>
        <a:lstStyle/>
        <a:p>
          <a:endParaRPr lang="ru-RU"/>
        </a:p>
      </dgm:t>
    </dgm:pt>
    <dgm:pt modelId="{BF7010C0-759A-4535-AF8D-3CD2493CEA14}" type="pres">
      <dgm:prSet presAssocID="{6B777FC4-0358-4878-9A95-AD4183929B22}" presName="textNode" presStyleLbl="bgShp" presStyleIdx="2" presStyleCnt="3"/>
      <dgm:spPr/>
      <dgm:t>
        <a:bodyPr/>
        <a:lstStyle/>
        <a:p>
          <a:endParaRPr lang="ru-RU"/>
        </a:p>
      </dgm:t>
    </dgm:pt>
    <dgm:pt modelId="{BCE3FB38-48AA-4FD2-A74C-448C36F7A6EF}" type="pres">
      <dgm:prSet presAssocID="{6B777FC4-0358-4878-9A95-AD4183929B22}" presName="compChildNode" presStyleCnt="0"/>
      <dgm:spPr/>
    </dgm:pt>
    <dgm:pt modelId="{5407A891-74A8-4383-9805-7AA9DE04CCE9}" type="pres">
      <dgm:prSet presAssocID="{6B777FC4-0358-4878-9A95-AD4183929B22}" presName="theInnerList" presStyleCnt="0"/>
      <dgm:spPr/>
    </dgm:pt>
    <dgm:pt modelId="{17CC5020-489F-49C6-BA45-2DBED07BD3F8}" type="pres">
      <dgm:prSet presAssocID="{DF722747-92A5-4E62-8C3B-BD6E7343A2F6}" presName="childNode" presStyleLbl="node1" presStyleIdx="12" presStyleCnt="18" custScaleX="106893" custScaleY="2000000" custLinFactY="-1000000" custLinFactNeighborX="-1668" custLinFactNeighborY="-1016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F667B-009F-46A0-AB55-51203D93D45E}" type="pres">
      <dgm:prSet presAssocID="{DF722747-92A5-4E62-8C3B-BD6E7343A2F6}" presName="aSpace2" presStyleCnt="0"/>
      <dgm:spPr/>
    </dgm:pt>
    <dgm:pt modelId="{459CCE65-CFA4-4A85-900D-51D86BA3834B}" type="pres">
      <dgm:prSet presAssocID="{1BC95DF4-C5F1-4A63-8E58-DF9C61C53CD3}" presName="childNode" presStyleLbl="node1" presStyleIdx="13" presStyleCnt="18" custScaleX="106893" custScaleY="2000000" custLinFactY="-817458" custLinFactNeighborX="-1668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CE4E8-08F3-477C-9F63-DB7E7C4A68D7}" type="pres">
      <dgm:prSet presAssocID="{1BC95DF4-C5F1-4A63-8E58-DF9C61C53CD3}" presName="aSpace2" presStyleCnt="0"/>
      <dgm:spPr/>
    </dgm:pt>
    <dgm:pt modelId="{FEBBB4F1-0897-4ED1-B3CF-E4F2BFBCB67E}" type="pres">
      <dgm:prSet presAssocID="{B0CC2FCB-3B0C-4F1A-9BB5-D2E3FF0A7043}" presName="childNode" presStyleLbl="node1" presStyleIdx="14" presStyleCnt="18" custScaleX="106893" custScaleY="2000000" custLinFactY="-647793" custLinFactNeighborX="-1668" custLinFactNeighborY="-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3D1C5-99A4-4D76-B9F3-C71F19D18573}" type="pres">
      <dgm:prSet presAssocID="{B0CC2FCB-3B0C-4F1A-9BB5-D2E3FF0A7043}" presName="aSpace2" presStyleCnt="0"/>
      <dgm:spPr/>
    </dgm:pt>
    <dgm:pt modelId="{51AA6EE2-100D-4C38-A6F1-8C37AEE85EED}" type="pres">
      <dgm:prSet presAssocID="{3E73E706-25F5-48FC-8712-E7E15D7EA8A2}" presName="childNode" presStyleLbl="node1" presStyleIdx="15" presStyleCnt="18" custScaleX="106893" custScaleY="2000000" custLinFactY="-478127" custLinFactNeighborX="-1668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C39DF-060E-4F07-ABD0-13DED8CDE122}" type="pres">
      <dgm:prSet presAssocID="{3E73E706-25F5-48FC-8712-E7E15D7EA8A2}" presName="aSpace2" presStyleCnt="0"/>
      <dgm:spPr/>
    </dgm:pt>
    <dgm:pt modelId="{AE44AB84-E26C-42CD-80B3-FD6341D7AC71}" type="pres">
      <dgm:prSet presAssocID="{BB34DEDA-E12C-4A6B-B95C-0EE75C84CD43}" presName="childNode" presStyleLbl="node1" presStyleIdx="16" presStyleCnt="18" custScaleX="106893" custScaleY="2000000" custLinFactY="-300000" custLinFactNeighborX="-1668" custLinFactNeighborY="-355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AE103-44D6-48AB-A770-CF3A53DE5A51}" type="pres">
      <dgm:prSet presAssocID="{BB34DEDA-E12C-4A6B-B95C-0EE75C84CD43}" presName="aSpace2" presStyleCnt="0"/>
      <dgm:spPr/>
    </dgm:pt>
    <dgm:pt modelId="{A1B80C65-D366-404E-A801-60A92E06D95A}" type="pres">
      <dgm:prSet presAssocID="{A2D54D1D-18C4-4141-9186-B9B7878E3194}" presName="childNode" presStyleLbl="node1" presStyleIdx="17" presStyleCnt="18" custScaleX="106893" custScaleY="2000000" custLinFactY="-123415" custLinFactNeighborX="-166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68A4E-8767-47D3-935B-D5B72C733A01}" srcId="{7A398B76-0372-4033-B7C6-E1DCADC1EE5F}" destId="{BF3FCCE9-E00F-4085-9E15-20D8DD35AD78}" srcOrd="4" destOrd="0" parTransId="{F1621812-61F7-401C-BE90-319DE0425F9E}" sibTransId="{6C306570-EE71-4B5E-BA31-63AF79158344}"/>
    <dgm:cxn modelId="{D2B1A4CC-00EE-4F88-BB83-670DA00BBA1B}" srcId="{F6338998-3188-4BEC-AAD3-B0C6ACF91E71}" destId="{7A398B76-0372-4033-B7C6-E1DCADC1EE5F}" srcOrd="0" destOrd="0" parTransId="{A42EDC92-9F08-4FB4-AF7C-835726659BC2}" sibTransId="{443DB81F-5BE6-4778-9CEE-D79814A073A3}"/>
    <dgm:cxn modelId="{E6C422D6-18FF-4431-803B-011789EBB201}" type="presOf" srcId="{6B777FC4-0358-4878-9A95-AD4183929B22}" destId="{4268621C-1E4E-44C6-B09E-0BC0970D571F}" srcOrd="0" destOrd="0" presId="urn:microsoft.com/office/officeart/2005/8/layout/lProcess2"/>
    <dgm:cxn modelId="{C188AE29-F94E-45AB-813F-83AD9044AAC0}" type="presOf" srcId="{58830CE4-FDD4-4E73-998A-713020CF2DBB}" destId="{B299487D-84BD-4792-8407-733A25057DC6}" srcOrd="0" destOrd="0" presId="urn:microsoft.com/office/officeart/2005/8/layout/lProcess2"/>
    <dgm:cxn modelId="{011A4B0C-2AB1-40F6-B803-0CACEC9B3BA7}" type="presOf" srcId="{BB34DEDA-E12C-4A6B-B95C-0EE75C84CD43}" destId="{AE44AB84-E26C-42CD-80B3-FD6341D7AC71}" srcOrd="0" destOrd="0" presId="urn:microsoft.com/office/officeart/2005/8/layout/lProcess2"/>
    <dgm:cxn modelId="{89140E5A-D158-4786-9334-57633220ACB4}" type="presOf" srcId="{62D0FCE2-4597-4FE2-ADB3-E1628FE81150}" destId="{ACFE95FC-F2D6-4BFB-9FAC-E0A54E9E40BD}" srcOrd="0" destOrd="0" presId="urn:microsoft.com/office/officeart/2005/8/layout/lProcess2"/>
    <dgm:cxn modelId="{652A947A-2F3A-4294-BAAA-0D12C7CD1408}" srcId="{6B777FC4-0358-4878-9A95-AD4183929B22}" destId="{BB34DEDA-E12C-4A6B-B95C-0EE75C84CD43}" srcOrd="4" destOrd="0" parTransId="{64D0E52F-7AC3-43E8-ACE2-B5FAE7191246}" sibTransId="{2F53A4A2-6CA8-4B0B-9B26-79D615555662}"/>
    <dgm:cxn modelId="{D85E8E5B-50BE-4252-88B9-4BC41315AFFC}" type="presOf" srcId="{1BC95DF4-C5F1-4A63-8E58-DF9C61C53CD3}" destId="{459CCE65-CFA4-4A85-900D-51D86BA3834B}" srcOrd="0" destOrd="0" presId="urn:microsoft.com/office/officeart/2005/8/layout/lProcess2"/>
    <dgm:cxn modelId="{07ACE9EB-F91C-4744-A39E-BE989E61A0EA}" type="presOf" srcId="{24FE400A-C6C8-4620-A6A9-62DBA18329E7}" destId="{F4581D0A-F71F-4AEB-A25B-77460FDC8256}" srcOrd="0" destOrd="0" presId="urn:microsoft.com/office/officeart/2005/8/layout/lProcess2"/>
    <dgm:cxn modelId="{688D9032-528B-4524-94F7-C8AFB4AB9E7C}" srcId="{6B777FC4-0358-4878-9A95-AD4183929B22}" destId="{3E73E706-25F5-48FC-8712-E7E15D7EA8A2}" srcOrd="3" destOrd="0" parTransId="{2727CBB2-EB2A-4EBD-95AF-35B64EC2C445}" sibTransId="{7F9987D4-2CD8-4E8B-A19C-AD2A38BC6F2B}"/>
    <dgm:cxn modelId="{7AB3821E-3534-4A1E-AEBA-D12DD204B8A8}" type="presOf" srcId="{A94B61F7-B5CF-4055-9F1E-9A840611E3D6}" destId="{F182C5F0-03D8-4124-873B-433D37AD0A72}" srcOrd="0" destOrd="0" presId="urn:microsoft.com/office/officeart/2005/8/layout/lProcess2"/>
    <dgm:cxn modelId="{E38D4B0E-33FC-4ADF-984F-2854A33875D0}" type="presOf" srcId="{B0CC2FCB-3B0C-4F1A-9BB5-D2E3FF0A7043}" destId="{FEBBB4F1-0897-4ED1-B3CF-E4F2BFBCB67E}" srcOrd="0" destOrd="0" presId="urn:microsoft.com/office/officeart/2005/8/layout/lProcess2"/>
    <dgm:cxn modelId="{0576F388-C767-47FE-AB25-51771E7257B0}" type="presOf" srcId="{622AB0E2-9784-463F-AAF5-9EAE7659FAC7}" destId="{F3DD9795-CBC1-48B9-843C-C1BCA792B0E2}" srcOrd="0" destOrd="0" presId="urn:microsoft.com/office/officeart/2005/8/layout/lProcess2"/>
    <dgm:cxn modelId="{AEA168D0-3017-4E03-814B-AC66717FF7AE}" type="presOf" srcId="{7A398B76-0372-4033-B7C6-E1DCADC1EE5F}" destId="{19F27101-8F72-4B4D-B0F9-1B35399AB875}" srcOrd="0" destOrd="0" presId="urn:microsoft.com/office/officeart/2005/8/layout/lProcess2"/>
    <dgm:cxn modelId="{3A01C035-9360-4924-B802-024EE28EC0B8}" srcId="{7A398B76-0372-4033-B7C6-E1DCADC1EE5F}" destId="{BF3E0937-8DE7-48A9-A792-70D35B4E8DC0}" srcOrd="3" destOrd="0" parTransId="{86D1CD5A-5A8B-4BA1-A413-CFE19CAC2060}" sibTransId="{DCC965EF-F78E-44DD-BDF1-26C84CF4D4E6}"/>
    <dgm:cxn modelId="{D79FF7C5-69DD-4EAB-BD81-EA484D23E74F}" srcId="{F6338998-3188-4BEC-AAD3-B0C6ACF91E71}" destId="{6B777FC4-0358-4878-9A95-AD4183929B22}" srcOrd="2" destOrd="0" parTransId="{A5CFE9B8-56D4-4454-99A2-CE9BB5C19EFE}" sibTransId="{DCB68E39-3506-4521-9481-720EF8365864}"/>
    <dgm:cxn modelId="{4686E3EF-B19E-4EB5-8926-C1FC8F0AB1AB}" type="presOf" srcId="{14E96990-6E19-4AC9-8029-7F849664A8B8}" destId="{EBA742E0-AAB8-4399-9E3A-91EB499DB177}" srcOrd="0" destOrd="0" presId="urn:microsoft.com/office/officeart/2005/8/layout/lProcess2"/>
    <dgm:cxn modelId="{BD81BA77-A956-4233-9570-C69E228CB2A4}" srcId="{62D0FCE2-4597-4FE2-ADB3-E1628FE81150}" destId="{03FDF912-DAFB-4EBA-8286-5F7312D257A6}" srcOrd="3" destOrd="0" parTransId="{6A954AC7-863A-4037-812B-19E8F011D25D}" sibTransId="{535B94BF-44AE-4933-80BF-72DBB9A66293}"/>
    <dgm:cxn modelId="{D58C15D9-603D-4F02-83A1-61177B5B29D4}" srcId="{6B777FC4-0358-4878-9A95-AD4183929B22}" destId="{A2D54D1D-18C4-4141-9186-B9B7878E3194}" srcOrd="5" destOrd="0" parTransId="{D7E5A06E-E3CC-4069-B48F-8807788E8991}" sibTransId="{5ECDB465-CE4C-4E23-93D2-74827698334D}"/>
    <dgm:cxn modelId="{5C694F74-8187-4915-A59F-4F7368C22CDC}" srcId="{62D0FCE2-4597-4FE2-ADB3-E1628FE81150}" destId="{A94B61F7-B5CF-4055-9F1E-9A840611E3D6}" srcOrd="1" destOrd="0" parTransId="{438941BB-7719-4F2C-A7FD-357174A430EC}" sibTransId="{3425868F-39BC-4E04-AFFF-2E7B541BA7E5}"/>
    <dgm:cxn modelId="{D223BB58-F574-41F6-A0D6-D2CF385494D5}" type="presOf" srcId="{7A398B76-0372-4033-B7C6-E1DCADC1EE5F}" destId="{1EA21100-1491-4CEB-95AD-7FBD8CF493C6}" srcOrd="1" destOrd="0" presId="urn:microsoft.com/office/officeart/2005/8/layout/lProcess2"/>
    <dgm:cxn modelId="{A9FDC76D-2F16-4BE1-9C87-0723AC331700}" srcId="{6B777FC4-0358-4878-9A95-AD4183929B22}" destId="{1BC95DF4-C5F1-4A63-8E58-DF9C61C53CD3}" srcOrd="1" destOrd="0" parTransId="{E6F339BE-119B-48F2-8EF7-511CD762A7A3}" sibTransId="{F33E1983-841B-40BA-8310-ED8F00208455}"/>
    <dgm:cxn modelId="{F2C4E8ED-150E-408C-B649-EEA960592A28}" type="presOf" srcId="{4ED6C934-CB4C-4014-870F-442B14C4C05B}" destId="{C9423B67-049B-4BA3-BB34-4A721145F419}" srcOrd="0" destOrd="0" presId="urn:microsoft.com/office/officeart/2005/8/layout/lProcess2"/>
    <dgm:cxn modelId="{73FD3833-446C-421B-8B48-492660FE0C1B}" srcId="{F6338998-3188-4BEC-AAD3-B0C6ACF91E71}" destId="{62D0FCE2-4597-4FE2-ADB3-E1628FE81150}" srcOrd="1" destOrd="0" parTransId="{246D00E8-9EC6-471D-B8EB-A715558DC20D}" sibTransId="{AF0C6E5B-1DE7-443C-8D59-95F174A4EE63}"/>
    <dgm:cxn modelId="{9D560956-6FFF-4D9E-AEB8-527453B14A84}" type="presOf" srcId="{BF3FCCE9-E00F-4085-9E15-20D8DD35AD78}" destId="{4456BD67-FCAB-4C1F-A288-E8D85C52CC81}" srcOrd="0" destOrd="0" presId="urn:microsoft.com/office/officeart/2005/8/layout/lProcess2"/>
    <dgm:cxn modelId="{C479F275-486A-47B3-B267-0BC0E9AB9716}" srcId="{62D0FCE2-4597-4FE2-ADB3-E1628FE81150}" destId="{622AB0E2-9784-463F-AAF5-9EAE7659FAC7}" srcOrd="2" destOrd="0" parTransId="{24434427-4067-48BC-B35B-5E3A7F707FF7}" sibTransId="{2F79B866-D760-4492-BB3D-388E28C806BC}"/>
    <dgm:cxn modelId="{EC8BC4C2-1DD7-408B-9025-F07A25D6FA4E}" type="presOf" srcId="{A2D54D1D-18C4-4141-9186-B9B7878E3194}" destId="{A1B80C65-D366-404E-A801-60A92E06D95A}" srcOrd="0" destOrd="0" presId="urn:microsoft.com/office/officeart/2005/8/layout/lProcess2"/>
    <dgm:cxn modelId="{7B34F5AD-68C3-4D3B-B097-3608F192A815}" srcId="{6B777FC4-0358-4878-9A95-AD4183929B22}" destId="{B0CC2FCB-3B0C-4F1A-9BB5-D2E3FF0A7043}" srcOrd="2" destOrd="0" parTransId="{2C52256A-089F-4AA3-86FA-C19E53D350D7}" sibTransId="{6ABF1A10-A49D-43B5-BE7E-3F95EE6F5ED7}"/>
    <dgm:cxn modelId="{0DD350AF-F46B-4285-9787-6FCD1670D62A}" type="presOf" srcId="{BF3E0937-8DE7-48A9-A792-70D35B4E8DC0}" destId="{2A4CF38A-5BC2-4157-9BC8-DC532CC380F1}" srcOrd="0" destOrd="0" presId="urn:microsoft.com/office/officeart/2005/8/layout/lProcess2"/>
    <dgm:cxn modelId="{106E8C1B-B57F-4F6B-9D04-282AEFD2726B}" type="presOf" srcId="{6B777FC4-0358-4878-9A95-AD4183929B22}" destId="{BF7010C0-759A-4535-AF8D-3CD2493CEA14}" srcOrd="1" destOrd="0" presId="urn:microsoft.com/office/officeart/2005/8/layout/lProcess2"/>
    <dgm:cxn modelId="{12F69D5C-073A-4AFF-B4B8-AD5DA9130418}" srcId="{62D0FCE2-4597-4FE2-ADB3-E1628FE81150}" destId="{58830CE4-FDD4-4E73-998A-713020CF2DBB}" srcOrd="0" destOrd="0" parTransId="{CF8C2699-9ABB-47F7-BC5D-EDD279ABF0FF}" sibTransId="{567CDDE0-80B5-4F68-8F0A-205CB51B1266}"/>
    <dgm:cxn modelId="{E1CE95D6-A4F9-4269-9510-B7AF9E3B468A}" srcId="{62D0FCE2-4597-4FE2-ADB3-E1628FE81150}" destId="{CA152166-4E5E-48CF-BD09-3018D9B73878}" srcOrd="4" destOrd="0" parTransId="{0E3877FC-51F8-4D16-A345-27EC825CF7A8}" sibTransId="{96BB3B78-7C13-4DAE-B417-EED8281B97B2}"/>
    <dgm:cxn modelId="{195EEFED-7CF1-4AAD-B9B6-798713883B2C}" type="presOf" srcId="{03FDF912-DAFB-4EBA-8286-5F7312D257A6}" destId="{AA5F5803-CF6D-4EFB-9189-ABDC2AC5CFE0}" srcOrd="0" destOrd="0" presId="urn:microsoft.com/office/officeart/2005/8/layout/lProcess2"/>
    <dgm:cxn modelId="{F7DEE761-270C-4EE7-8369-F4E634FEF7F1}" srcId="{7A398B76-0372-4033-B7C6-E1DCADC1EE5F}" destId="{816C42D8-C569-495D-9CB5-31AD7FD52B4A}" srcOrd="5" destOrd="0" parTransId="{76354EAE-3F89-4AC1-A5D2-3BDFC0D85DBF}" sibTransId="{308EDA29-E4F0-4512-9A22-74ACBE57199D}"/>
    <dgm:cxn modelId="{68507675-BCEB-453D-88A5-E7AE006EAFFE}" srcId="{62D0FCE2-4597-4FE2-ADB3-E1628FE81150}" destId="{24FE400A-C6C8-4620-A6A9-62DBA18329E7}" srcOrd="5" destOrd="0" parTransId="{FB602E62-9EFC-4B2D-A0A0-464BD533C29F}" sibTransId="{505DD76D-D03A-44E6-B571-83D8246F60E7}"/>
    <dgm:cxn modelId="{2180AA5C-D525-481C-949C-FF633BB29952}" srcId="{7A398B76-0372-4033-B7C6-E1DCADC1EE5F}" destId="{14E96990-6E19-4AC9-8029-7F849664A8B8}" srcOrd="0" destOrd="0" parTransId="{301E55D5-8907-4938-89F5-EF0F1A095D41}" sibTransId="{84A6F04B-8EE5-4F0C-93AD-35DDCA33DA9C}"/>
    <dgm:cxn modelId="{70164836-6130-423F-BE06-20C8044ED8D0}" type="presOf" srcId="{62D0FCE2-4597-4FE2-ADB3-E1628FE81150}" destId="{B117887B-914C-4CB8-9439-9C5E1922FCBD}" srcOrd="1" destOrd="0" presId="urn:microsoft.com/office/officeart/2005/8/layout/lProcess2"/>
    <dgm:cxn modelId="{214B3F1E-840E-485E-A755-DCFCBD085E06}" srcId="{7A398B76-0372-4033-B7C6-E1DCADC1EE5F}" destId="{4ED6C934-CB4C-4014-870F-442B14C4C05B}" srcOrd="2" destOrd="0" parTransId="{A873EF60-2B03-47B4-B1A5-A41429780DA0}" sibTransId="{23A725AF-19D8-4480-BC17-2483B732375C}"/>
    <dgm:cxn modelId="{F1FB187D-1378-43D9-BE22-FFD985F0F548}" type="presOf" srcId="{DF722747-92A5-4E62-8C3B-BD6E7343A2F6}" destId="{17CC5020-489F-49C6-BA45-2DBED07BD3F8}" srcOrd="0" destOrd="0" presId="urn:microsoft.com/office/officeart/2005/8/layout/lProcess2"/>
    <dgm:cxn modelId="{FDE51E14-3DD1-4AD5-B3AA-D047DEFADA70}" type="presOf" srcId="{816C42D8-C569-495D-9CB5-31AD7FD52B4A}" destId="{041D40F7-076B-4F1F-BA73-9418A7DAB687}" srcOrd="0" destOrd="0" presId="urn:microsoft.com/office/officeart/2005/8/layout/lProcess2"/>
    <dgm:cxn modelId="{5E1F12D0-9066-4118-9755-29D28B8B416E}" type="presOf" srcId="{28EF5790-875F-483B-A9B3-2CD918338EF3}" destId="{4EB76F7D-6DE3-4B0D-845F-80BFD459488C}" srcOrd="0" destOrd="0" presId="urn:microsoft.com/office/officeart/2005/8/layout/lProcess2"/>
    <dgm:cxn modelId="{DC6F9E48-1379-494D-A029-B56E188B650A}" type="presOf" srcId="{F6338998-3188-4BEC-AAD3-B0C6ACF91E71}" destId="{AF26C821-8F03-4CF4-AE62-0598326EBBC5}" srcOrd="0" destOrd="0" presId="urn:microsoft.com/office/officeart/2005/8/layout/lProcess2"/>
    <dgm:cxn modelId="{D32B6110-D1CF-4B80-BF3A-DB3256A769C5}" type="presOf" srcId="{3E73E706-25F5-48FC-8712-E7E15D7EA8A2}" destId="{51AA6EE2-100D-4C38-A6F1-8C37AEE85EED}" srcOrd="0" destOrd="0" presId="urn:microsoft.com/office/officeart/2005/8/layout/lProcess2"/>
    <dgm:cxn modelId="{BC930AB4-A047-406B-A6FD-A5114E16BF99}" type="presOf" srcId="{CA152166-4E5E-48CF-BD09-3018D9B73878}" destId="{06936C2A-7057-439C-946F-E88287D757C6}" srcOrd="0" destOrd="0" presId="urn:microsoft.com/office/officeart/2005/8/layout/lProcess2"/>
    <dgm:cxn modelId="{9EB8DD6C-28BD-4B27-9289-95A8EB9C810F}" srcId="{7A398B76-0372-4033-B7C6-E1DCADC1EE5F}" destId="{28EF5790-875F-483B-A9B3-2CD918338EF3}" srcOrd="1" destOrd="0" parTransId="{3C8DF81F-9B13-4DDB-812E-BF4A2403E24D}" sibTransId="{6F34BB79-104F-4A58-B4D4-3D0C86DF9A11}"/>
    <dgm:cxn modelId="{78991773-C898-4438-8BC7-B44749F8D6D5}" srcId="{6B777FC4-0358-4878-9A95-AD4183929B22}" destId="{DF722747-92A5-4E62-8C3B-BD6E7343A2F6}" srcOrd="0" destOrd="0" parTransId="{B45B0EDC-CEA0-4821-B2B5-CE49AE87C901}" sibTransId="{94E086D7-F665-4493-913D-BED703544801}"/>
    <dgm:cxn modelId="{6C7AE0C5-9AF7-4A55-9DC2-8A3857262753}" type="presParOf" srcId="{AF26C821-8F03-4CF4-AE62-0598326EBBC5}" destId="{CC4BB12F-72A2-4BA2-8718-8D6E3DE23AA1}" srcOrd="0" destOrd="0" presId="urn:microsoft.com/office/officeart/2005/8/layout/lProcess2"/>
    <dgm:cxn modelId="{434BEDC8-6000-4CB6-BAD7-7E8F797BFA1F}" type="presParOf" srcId="{CC4BB12F-72A2-4BA2-8718-8D6E3DE23AA1}" destId="{19F27101-8F72-4B4D-B0F9-1B35399AB875}" srcOrd="0" destOrd="0" presId="urn:microsoft.com/office/officeart/2005/8/layout/lProcess2"/>
    <dgm:cxn modelId="{36E539CB-EB2C-4A69-AFB2-FAFA2C5F3C39}" type="presParOf" srcId="{CC4BB12F-72A2-4BA2-8718-8D6E3DE23AA1}" destId="{1EA21100-1491-4CEB-95AD-7FBD8CF493C6}" srcOrd="1" destOrd="0" presId="urn:microsoft.com/office/officeart/2005/8/layout/lProcess2"/>
    <dgm:cxn modelId="{298FDB86-8F6F-47E8-95D5-31629EA9A296}" type="presParOf" srcId="{CC4BB12F-72A2-4BA2-8718-8D6E3DE23AA1}" destId="{3CC03C44-E472-44C3-A017-E3C9D93C6B6B}" srcOrd="2" destOrd="0" presId="urn:microsoft.com/office/officeart/2005/8/layout/lProcess2"/>
    <dgm:cxn modelId="{429A62FF-139E-445B-8C99-C6F1CA5C328E}" type="presParOf" srcId="{3CC03C44-E472-44C3-A017-E3C9D93C6B6B}" destId="{8C8CBA00-21DD-4945-A995-1B4F026A2AFD}" srcOrd="0" destOrd="0" presId="urn:microsoft.com/office/officeart/2005/8/layout/lProcess2"/>
    <dgm:cxn modelId="{D06E30B6-EB02-40BE-90F6-F72EBA7FD877}" type="presParOf" srcId="{8C8CBA00-21DD-4945-A995-1B4F026A2AFD}" destId="{EBA742E0-AAB8-4399-9E3A-91EB499DB177}" srcOrd="0" destOrd="0" presId="urn:microsoft.com/office/officeart/2005/8/layout/lProcess2"/>
    <dgm:cxn modelId="{442ED01D-11C4-4188-B341-257E40DB2B6C}" type="presParOf" srcId="{8C8CBA00-21DD-4945-A995-1B4F026A2AFD}" destId="{7C33557C-7411-4453-9807-BFDC726672FD}" srcOrd="1" destOrd="0" presId="urn:microsoft.com/office/officeart/2005/8/layout/lProcess2"/>
    <dgm:cxn modelId="{0FADE40C-A64E-4350-857B-DE8851733A5D}" type="presParOf" srcId="{8C8CBA00-21DD-4945-A995-1B4F026A2AFD}" destId="{4EB76F7D-6DE3-4B0D-845F-80BFD459488C}" srcOrd="2" destOrd="0" presId="urn:microsoft.com/office/officeart/2005/8/layout/lProcess2"/>
    <dgm:cxn modelId="{603568C8-DF2B-4C7E-BD24-7D6F126B0AFE}" type="presParOf" srcId="{8C8CBA00-21DD-4945-A995-1B4F026A2AFD}" destId="{DB4A10C2-031D-451B-8706-C9A4D7D9C080}" srcOrd="3" destOrd="0" presId="urn:microsoft.com/office/officeart/2005/8/layout/lProcess2"/>
    <dgm:cxn modelId="{7158C41A-8329-43BA-B704-523CC08F6DF0}" type="presParOf" srcId="{8C8CBA00-21DD-4945-A995-1B4F026A2AFD}" destId="{C9423B67-049B-4BA3-BB34-4A721145F419}" srcOrd="4" destOrd="0" presId="urn:microsoft.com/office/officeart/2005/8/layout/lProcess2"/>
    <dgm:cxn modelId="{91EE7782-4BEF-42AB-9BCE-83300BBCB0E4}" type="presParOf" srcId="{8C8CBA00-21DD-4945-A995-1B4F026A2AFD}" destId="{3B4F99C3-9203-4022-A4E6-A0D2F396991F}" srcOrd="5" destOrd="0" presId="urn:microsoft.com/office/officeart/2005/8/layout/lProcess2"/>
    <dgm:cxn modelId="{5A5FD4AD-D3DF-488D-94AE-045A6679144C}" type="presParOf" srcId="{8C8CBA00-21DD-4945-A995-1B4F026A2AFD}" destId="{2A4CF38A-5BC2-4157-9BC8-DC532CC380F1}" srcOrd="6" destOrd="0" presId="urn:microsoft.com/office/officeart/2005/8/layout/lProcess2"/>
    <dgm:cxn modelId="{32A2B349-077A-4F53-B84D-3FF02B72997F}" type="presParOf" srcId="{8C8CBA00-21DD-4945-A995-1B4F026A2AFD}" destId="{F40B8B78-9341-4FB4-A979-24CAAD624C0C}" srcOrd="7" destOrd="0" presId="urn:microsoft.com/office/officeart/2005/8/layout/lProcess2"/>
    <dgm:cxn modelId="{D42145F5-D9AF-45DA-9BB9-C12BB7C3528F}" type="presParOf" srcId="{8C8CBA00-21DD-4945-A995-1B4F026A2AFD}" destId="{4456BD67-FCAB-4C1F-A288-E8D85C52CC81}" srcOrd="8" destOrd="0" presId="urn:microsoft.com/office/officeart/2005/8/layout/lProcess2"/>
    <dgm:cxn modelId="{9EF85CF8-D63E-410F-9D3A-199159C09E45}" type="presParOf" srcId="{8C8CBA00-21DD-4945-A995-1B4F026A2AFD}" destId="{DC9E937B-C4F1-44A2-A13F-061E0E94D0A2}" srcOrd="9" destOrd="0" presId="urn:microsoft.com/office/officeart/2005/8/layout/lProcess2"/>
    <dgm:cxn modelId="{3231A60E-EEA7-4449-B81F-BAFAED681BBA}" type="presParOf" srcId="{8C8CBA00-21DD-4945-A995-1B4F026A2AFD}" destId="{041D40F7-076B-4F1F-BA73-9418A7DAB687}" srcOrd="10" destOrd="0" presId="urn:microsoft.com/office/officeart/2005/8/layout/lProcess2"/>
    <dgm:cxn modelId="{773C0A5F-4BFA-46D9-BC5D-EC66D485E330}" type="presParOf" srcId="{AF26C821-8F03-4CF4-AE62-0598326EBBC5}" destId="{4338A215-1233-4014-A2D1-AE489B31090A}" srcOrd="1" destOrd="0" presId="urn:microsoft.com/office/officeart/2005/8/layout/lProcess2"/>
    <dgm:cxn modelId="{6FE24E0B-C57D-45B4-B15B-A9E08A739ECF}" type="presParOf" srcId="{AF26C821-8F03-4CF4-AE62-0598326EBBC5}" destId="{D6C2D3D4-1A0F-4D44-A441-76973B391930}" srcOrd="2" destOrd="0" presId="urn:microsoft.com/office/officeart/2005/8/layout/lProcess2"/>
    <dgm:cxn modelId="{EB8F92A9-DF6A-456F-A20F-412E73985A48}" type="presParOf" srcId="{D6C2D3D4-1A0F-4D44-A441-76973B391930}" destId="{ACFE95FC-F2D6-4BFB-9FAC-E0A54E9E40BD}" srcOrd="0" destOrd="0" presId="urn:microsoft.com/office/officeart/2005/8/layout/lProcess2"/>
    <dgm:cxn modelId="{35AD3F7F-E8D2-4474-883F-21D18A643A55}" type="presParOf" srcId="{D6C2D3D4-1A0F-4D44-A441-76973B391930}" destId="{B117887B-914C-4CB8-9439-9C5E1922FCBD}" srcOrd="1" destOrd="0" presId="urn:microsoft.com/office/officeart/2005/8/layout/lProcess2"/>
    <dgm:cxn modelId="{F05F9F16-1CE5-403D-AAE9-C1D8CA31810E}" type="presParOf" srcId="{D6C2D3D4-1A0F-4D44-A441-76973B391930}" destId="{4D868FAE-6195-4516-92B7-61B143ADFA7B}" srcOrd="2" destOrd="0" presId="urn:microsoft.com/office/officeart/2005/8/layout/lProcess2"/>
    <dgm:cxn modelId="{EB7D3BE1-3A84-499A-983C-BEBB58011B36}" type="presParOf" srcId="{4D868FAE-6195-4516-92B7-61B143ADFA7B}" destId="{A366A679-6461-436F-A357-4463785CBF8F}" srcOrd="0" destOrd="0" presId="urn:microsoft.com/office/officeart/2005/8/layout/lProcess2"/>
    <dgm:cxn modelId="{ED7B0F6A-438D-458D-8AC2-BC437FF86E57}" type="presParOf" srcId="{A366A679-6461-436F-A357-4463785CBF8F}" destId="{B299487D-84BD-4792-8407-733A25057DC6}" srcOrd="0" destOrd="0" presId="urn:microsoft.com/office/officeart/2005/8/layout/lProcess2"/>
    <dgm:cxn modelId="{ECBFC44E-D2F9-4EF8-860F-F0F66993056C}" type="presParOf" srcId="{A366A679-6461-436F-A357-4463785CBF8F}" destId="{6A35DA8D-6D05-4196-88C2-FEB4ECE93CD2}" srcOrd="1" destOrd="0" presId="urn:microsoft.com/office/officeart/2005/8/layout/lProcess2"/>
    <dgm:cxn modelId="{E1E36433-B630-401A-9407-26471BDB6A9A}" type="presParOf" srcId="{A366A679-6461-436F-A357-4463785CBF8F}" destId="{F182C5F0-03D8-4124-873B-433D37AD0A72}" srcOrd="2" destOrd="0" presId="urn:microsoft.com/office/officeart/2005/8/layout/lProcess2"/>
    <dgm:cxn modelId="{DB28DDFC-6FFB-4671-99C5-C2C8AA322C80}" type="presParOf" srcId="{A366A679-6461-436F-A357-4463785CBF8F}" destId="{AAE6D92E-6940-4471-BD40-94CFC1A93F99}" srcOrd="3" destOrd="0" presId="urn:microsoft.com/office/officeart/2005/8/layout/lProcess2"/>
    <dgm:cxn modelId="{F326D120-D698-457B-A84E-D7EFDEA2C2AA}" type="presParOf" srcId="{A366A679-6461-436F-A357-4463785CBF8F}" destId="{F3DD9795-CBC1-48B9-843C-C1BCA792B0E2}" srcOrd="4" destOrd="0" presId="urn:microsoft.com/office/officeart/2005/8/layout/lProcess2"/>
    <dgm:cxn modelId="{AD15BA79-EE92-41D0-81C8-5F2AC02264A8}" type="presParOf" srcId="{A366A679-6461-436F-A357-4463785CBF8F}" destId="{91625F6F-A9D8-487B-AD61-C4516293ED2A}" srcOrd="5" destOrd="0" presId="urn:microsoft.com/office/officeart/2005/8/layout/lProcess2"/>
    <dgm:cxn modelId="{15EB31CA-BA0B-445B-AFB1-62FA02694759}" type="presParOf" srcId="{A366A679-6461-436F-A357-4463785CBF8F}" destId="{AA5F5803-CF6D-4EFB-9189-ABDC2AC5CFE0}" srcOrd="6" destOrd="0" presId="urn:microsoft.com/office/officeart/2005/8/layout/lProcess2"/>
    <dgm:cxn modelId="{DB37B8EB-02C1-47D3-8DA5-21DA1B99B077}" type="presParOf" srcId="{A366A679-6461-436F-A357-4463785CBF8F}" destId="{3BF26327-13B9-426C-A22A-4BAB6E19B9DF}" srcOrd="7" destOrd="0" presId="urn:microsoft.com/office/officeart/2005/8/layout/lProcess2"/>
    <dgm:cxn modelId="{57D0B057-A289-45EC-A803-0AD737C27FCF}" type="presParOf" srcId="{A366A679-6461-436F-A357-4463785CBF8F}" destId="{06936C2A-7057-439C-946F-E88287D757C6}" srcOrd="8" destOrd="0" presId="urn:microsoft.com/office/officeart/2005/8/layout/lProcess2"/>
    <dgm:cxn modelId="{992E9C4F-8199-4DF1-8C53-61D0865F67DC}" type="presParOf" srcId="{A366A679-6461-436F-A357-4463785CBF8F}" destId="{23637223-FF40-4179-B6EC-60F8F8BADF9C}" srcOrd="9" destOrd="0" presId="urn:microsoft.com/office/officeart/2005/8/layout/lProcess2"/>
    <dgm:cxn modelId="{E9791C12-09B5-4DF7-8672-BF37E5643013}" type="presParOf" srcId="{A366A679-6461-436F-A357-4463785CBF8F}" destId="{F4581D0A-F71F-4AEB-A25B-77460FDC8256}" srcOrd="10" destOrd="0" presId="urn:microsoft.com/office/officeart/2005/8/layout/lProcess2"/>
    <dgm:cxn modelId="{07EA9F80-1648-4474-9388-1D2BBB429B5C}" type="presParOf" srcId="{AF26C821-8F03-4CF4-AE62-0598326EBBC5}" destId="{85461542-DC3A-4EDD-A775-B563B5F2BCD6}" srcOrd="3" destOrd="0" presId="urn:microsoft.com/office/officeart/2005/8/layout/lProcess2"/>
    <dgm:cxn modelId="{1B1F7313-84FB-4BB2-AB91-B35E981B680C}" type="presParOf" srcId="{AF26C821-8F03-4CF4-AE62-0598326EBBC5}" destId="{FC7B9BCB-977C-4F0D-BE47-61EB2DC517BD}" srcOrd="4" destOrd="0" presId="urn:microsoft.com/office/officeart/2005/8/layout/lProcess2"/>
    <dgm:cxn modelId="{165CB125-60F5-4302-BC55-C726DC7F6F3D}" type="presParOf" srcId="{FC7B9BCB-977C-4F0D-BE47-61EB2DC517BD}" destId="{4268621C-1E4E-44C6-B09E-0BC0970D571F}" srcOrd="0" destOrd="0" presId="urn:microsoft.com/office/officeart/2005/8/layout/lProcess2"/>
    <dgm:cxn modelId="{F9D587B8-9D66-4C53-9075-D33D8F9E0D32}" type="presParOf" srcId="{FC7B9BCB-977C-4F0D-BE47-61EB2DC517BD}" destId="{BF7010C0-759A-4535-AF8D-3CD2493CEA14}" srcOrd="1" destOrd="0" presId="urn:microsoft.com/office/officeart/2005/8/layout/lProcess2"/>
    <dgm:cxn modelId="{9E06C5C6-19D6-4BCF-BB00-5997AC126190}" type="presParOf" srcId="{FC7B9BCB-977C-4F0D-BE47-61EB2DC517BD}" destId="{BCE3FB38-48AA-4FD2-A74C-448C36F7A6EF}" srcOrd="2" destOrd="0" presId="urn:microsoft.com/office/officeart/2005/8/layout/lProcess2"/>
    <dgm:cxn modelId="{425F57C9-DE76-48CE-A2B1-B8C13E78E2B2}" type="presParOf" srcId="{BCE3FB38-48AA-4FD2-A74C-448C36F7A6EF}" destId="{5407A891-74A8-4383-9805-7AA9DE04CCE9}" srcOrd="0" destOrd="0" presId="urn:microsoft.com/office/officeart/2005/8/layout/lProcess2"/>
    <dgm:cxn modelId="{C371CEA9-0847-4896-8394-A1B1AC6FCCA4}" type="presParOf" srcId="{5407A891-74A8-4383-9805-7AA9DE04CCE9}" destId="{17CC5020-489F-49C6-BA45-2DBED07BD3F8}" srcOrd="0" destOrd="0" presId="urn:microsoft.com/office/officeart/2005/8/layout/lProcess2"/>
    <dgm:cxn modelId="{0EC23142-E86A-4B55-BF03-F8FDB7711B80}" type="presParOf" srcId="{5407A891-74A8-4383-9805-7AA9DE04CCE9}" destId="{6F5F667B-009F-46A0-AB55-51203D93D45E}" srcOrd="1" destOrd="0" presId="urn:microsoft.com/office/officeart/2005/8/layout/lProcess2"/>
    <dgm:cxn modelId="{813E44D6-88A9-43FC-961B-B86703EF06D6}" type="presParOf" srcId="{5407A891-74A8-4383-9805-7AA9DE04CCE9}" destId="{459CCE65-CFA4-4A85-900D-51D86BA3834B}" srcOrd="2" destOrd="0" presId="urn:microsoft.com/office/officeart/2005/8/layout/lProcess2"/>
    <dgm:cxn modelId="{E60B31E0-EEA8-4832-A2D1-8D6056716B7B}" type="presParOf" srcId="{5407A891-74A8-4383-9805-7AA9DE04CCE9}" destId="{88BCE4E8-08F3-477C-9F63-DB7E7C4A68D7}" srcOrd="3" destOrd="0" presId="urn:microsoft.com/office/officeart/2005/8/layout/lProcess2"/>
    <dgm:cxn modelId="{655472AB-419E-4B6B-939B-2D7BABFFDF27}" type="presParOf" srcId="{5407A891-74A8-4383-9805-7AA9DE04CCE9}" destId="{FEBBB4F1-0897-4ED1-B3CF-E4F2BFBCB67E}" srcOrd="4" destOrd="0" presId="urn:microsoft.com/office/officeart/2005/8/layout/lProcess2"/>
    <dgm:cxn modelId="{511A04E7-F614-4690-BA0F-C58CC4B676C9}" type="presParOf" srcId="{5407A891-74A8-4383-9805-7AA9DE04CCE9}" destId="{2A23D1C5-99A4-4D76-B9F3-C71F19D18573}" srcOrd="5" destOrd="0" presId="urn:microsoft.com/office/officeart/2005/8/layout/lProcess2"/>
    <dgm:cxn modelId="{67017E1A-1B27-4DE8-81DC-2E07B3140788}" type="presParOf" srcId="{5407A891-74A8-4383-9805-7AA9DE04CCE9}" destId="{51AA6EE2-100D-4C38-A6F1-8C37AEE85EED}" srcOrd="6" destOrd="0" presId="urn:microsoft.com/office/officeart/2005/8/layout/lProcess2"/>
    <dgm:cxn modelId="{42EC8F66-7256-40F3-B9AD-8C123E2ABE8A}" type="presParOf" srcId="{5407A891-74A8-4383-9805-7AA9DE04CCE9}" destId="{6C3C39DF-060E-4F07-ABD0-13DED8CDE122}" srcOrd="7" destOrd="0" presId="urn:microsoft.com/office/officeart/2005/8/layout/lProcess2"/>
    <dgm:cxn modelId="{45CBEA28-7A19-4D5A-B15F-F6450C334DEB}" type="presParOf" srcId="{5407A891-74A8-4383-9805-7AA9DE04CCE9}" destId="{AE44AB84-E26C-42CD-80B3-FD6341D7AC71}" srcOrd="8" destOrd="0" presId="urn:microsoft.com/office/officeart/2005/8/layout/lProcess2"/>
    <dgm:cxn modelId="{18B31F41-C32C-4630-9955-43CDF2B519C7}" type="presParOf" srcId="{5407A891-74A8-4383-9805-7AA9DE04CCE9}" destId="{EAAAE103-44D6-48AB-A770-CF3A53DE5A51}" srcOrd="9" destOrd="0" presId="urn:microsoft.com/office/officeart/2005/8/layout/lProcess2"/>
    <dgm:cxn modelId="{1FA7BB2E-4712-4B98-A611-0C1E34FC4E3E}" type="presParOf" srcId="{5407A891-74A8-4383-9805-7AA9DE04CCE9}" destId="{A1B80C65-D366-404E-A801-60A92E06D95A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BC021E-B46E-4D48-896E-621E7AA15320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00E703-8A79-419A-9BE0-E207BDF8BC9D}">
      <dgm:prSet custT="1"/>
      <dgm:spPr/>
      <dgm:t>
        <a:bodyPr/>
        <a:lstStyle/>
        <a:p>
          <a:pPr algn="just" rtl="0"/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"трудные" родители </a:t>
          </a:r>
        </a:p>
      </dgm:t>
    </dgm:pt>
    <dgm:pt modelId="{9E5DDA00-2DFD-4EA6-9F21-80B57CBB3296}" type="parTrans" cxnId="{17EF43BE-2829-4D91-9F2A-8E39FD589BAD}">
      <dgm:prSet/>
      <dgm:spPr/>
      <dgm:t>
        <a:bodyPr/>
        <a:lstStyle/>
        <a:p>
          <a:endParaRPr lang="ru-RU"/>
        </a:p>
      </dgm:t>
    </dgm:pt>
    <dgm:pt modelId="{91C0D411-C251-45FE-A631-93A352E01E0F}" type="sibTrans" cxnId="{17EF43BE-2829-4D91-9F2A-8E39FD589BAD}">
      <dgm:prSet/>
      <dgm:spPr/>
      <dgm:t>
        <a:bodyPr/>
        <a:lstStyle/>
        <a:p>
          <a:endParaRPr lang="ru-RU"/>
        </a:p>
      </dgm:t>
    </dgm:pt>
    <dgm:pt modelId="{B4EEB40F-915B-4391-9C33-181E647F1672}">
      <dgm:prSet custT="1"/>
      <dgm:spPr/>
      <dgm:t>
        <a:bodyPr/>
        <a:lstStyle/>
        <a:p>
          <a:pPr algn="just" rtl="0"/>
          <a:r>
            <a:rPr lang="ru-RU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господствует безнадзорность </a:t>
          </a:r>
        </a:p>
        <a:p>
          <a:pPr algn="just" rtl="0"/>
          <a:r>
            <a:rPr lang="ru-RU" sz="1300" b="1" dirty="0" smtClean="0">
              <a:solidFill>
                <a:schemeClr val="tx1"/>
              </a:solidFill>
            </a:rPr>
            <a:t>– для родителей характерны культурная ограниченность, бедность чувств, отсутствие духовных связей с детьми. В таких семьях родители, как правило, употребляют алкоголь. </a:t>
          </a:r>
          <a:endParaRPr lang="ru-RU" sz="1300" b="1" dirty="0">
            <a:solidFill>
              <a:schemeClr val="tx1"/>
            </a:solidFill>
          </a:endParaRPr>
        </a:p>
      </dgm:t>
    </dgm:pt>
    <dgm:pt modelId="{2094D51A-6F50-4633-9B79-2E1DCAE95D9C}" type="parTrans" cxnId="{4E4BB301-F0E0-43DB-8BD6-7F525B8A0692}">
      <dgm:prSet/>
      <dgm:spPr/>
      <dgm:t>
        <a:bodyPr/>
        <a:lstStyle/>
        <a:p>
          <a:endParaRPr lang="ru-RU"/>
        </a:p>
      </dgm:t>
    </dgm:pt>
    <dgm:pt modelId="{38EFE9DD-6DCC-47DC-A7A5-61D1E991FC11}" type="sibTrans" cxnId="{4E4BB301-F0E0-43DB-8BD6-7F525B8A0692}">
      <dgm:prSet/>
      <dgm:spPr/>
      <dgm:t>
        <a:bodyPr/>
        <a:lstStyle/>
        <a:p>
          <a:endParaRPr lang="ru-RU"/>
        </a:p>
      </dgm:t>
    </dgm:pt>
    <dgm:pt modelId="{689D6CB8-36B9-4889-B8C9-550C6195213F}">
      <dgm:prSet custT="1"/>
      <dgm:spPr/>
      <dgm:t>
        <a:bodyPr/>
        <a:lstStyle/>
        <a:p>
          <a:pPr algn="just" rtl="0"/>
          <a:r>
            <a:rPr lang="ru-RU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приоритет отдается материальному</a:t>
          </a:r>
          <a:r>
            <a:rPr lang="ru-RU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благополучию над духовной жизнью – дети в таких семьях растут эгоистами, излишне практичными потребителями. Родители эти качества поощряют.</a:t>
          </a:r>
          <a:endParaRPr lang="ru-RU" sz="1400" b="1" dirty="0">
            <a:solidFill>
              <a:schemeClr val="tx1"/>
            </a:solidFill>
          </a:endParaRPr>
        </a:p>
      </dgm:t>
    </dgm:pt>
    <dgm:pt modelId="{9FA5E7B8-2C61-4B8F-9082-CD78A3281CA4}" type="parTrans" cxnId="{E1FA4074-2171-4182-A71F-803F7D6B0632}">
      <dgm:prSet/>
      <dgm:spPr/>
      <dgm:t>
        <a:bodyPr/>
        <a:lstStyle/>
        <a:p>
          <a:endParaRPr lang="ru-RU"/>
        </a:p>
      </dgm:t>
    </dgm:pt>
    <dgm:pt modelId="{A0AA48E5-0D39-4957-8430-155832E39D73}" type="sibTrans" cxnId="{E1FA4074-2171-4182-A71F-803F7D6B0632}">
      <dgm:prSet/>
      <dgm:spPr/>
      <dgm:t>
        <a:bodyPr/>
        <a:lstStyle/>
        <a:p>
          <a:endParaRPr lang="ru-RU"/>
        </a:p>
      </dgm:t>
    </dgm:pt>
    <dgm:pt modelId="{54CAD7EE-5D18-4E79-86F1-DD89AFB48797}">
      <dgm:prSet custT="1"/>
      <dgm:spPr>
        <a:solidFill>
          <a:srgbClr val="CC99FF"/>
        </a:solidFill>
      </dgm:spPr>
      <dgm:t>
        <a:bodyPr/>
        <a:lstStyle/>
        <a:p>
          <a:pPr algn="just" rtl="0"/>
          <a:r>
            <a:rPr lang="ru-RU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родители предъявляют к детям завышенные требования,</a:t>
          </a:r>
          <a:r>
            <a:rPr lang="ru-RU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часто граничащие с жестокостью – детей часто наказывают физически, в результате чего они растут озлобленными и жестокими</a:t>
          </a:r>
          <a:endParaRPr lang="ru-RU" sz="1400" b="1" dirty="0">
            <a:solidFill>
              <a:schemeClr val="tx1"/>
            </a:solidFill>
          </a:endParaRPr>
        </a:p>
      </dgm:t>
    </dgm:pt>
    <dgm:pt modelId="{3CFAFF08-462A-4124-B45C-B7D7ADC939BE}" type="parTrans" cxnId="{80A1C206-1C3C-479A-A796-AE6BA9AE0A28}">
      <dgm:prSet/>
      <dgm:spPr/>
      <dgm:t>
        <a:bodyPr/>
        <a:lstStyle/>
        <a:p>
          <a:endParaRPr lang="ru-RU"/>
        </a:p>
      </dgm:t>
    </dgm:pt>
    <dgm:pt modelId="{8FBF6142-B70C-46D8-8BFF-3500A06FE355}" type="sibTrans" cxnId="{80A1C206-1C3C-479A-A796-AE6BA9AE0A28}">
      <dgm:prSet/>
      <dgm:spPr/>
      <dgm:t>
        <a:bodyPr/>
        <a:lstStyle/>
        <a:p>
          <a:endParaRPr lang="ru-RU"/>
        </a:p>
      </dgm:t>
    </dgm:pt>
    <dgm:pt modelId="{E667998B-143B-44A2-AB56-F64378D0768A}">
      <dgm:prSet custT="1"/>
      <dgm:spPr>
        <a:solidFill>
          <a:srgbClr val="FF66FF"/>
        </a:solidFill>
      </dgm:spPr>
      <dgm:t>
        <a:bodyPr/>
        <a:lstStyle/>
        <a:p>
          <a:pPr algn="just" rtl="0"/>
          <a:r>
            <a:rPr lang="ru-RU" sz="20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Дисфункциональные</a:t>
          </a:r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 семьи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– </a:t>
          </a:r>
          <a:r>
            <a:rPr lang="ru-RU" sz="2000" b="1" dirty="0" err="1" smtClean="0">
              <a:solidFill>
                <a:schemeClr val="tx1"/>
              </a:solidFill>
            </a:rPr>
            <a:t>семьи</a:t>
          </a:r>
          <a:r>
            <a:rPr lang="ru-RU" sz="2000" b="1" dirty="0" smtClean="0">
              <a:solidFill>
                <a:schemeClr val="tx1"/>
              </a:solidFill>
            </a:rPr>
            <a:t>, в которых ребенка воспитывает только один родитель.</a:t>
          </a:r>
          <a:endParaRPr lang="ru-RU" sz="2000" b="1" dirty="0">
            <a:solidFill>
              <a:schemeClr val="tx1"/>
            </a:solidFill>
          </a:endParaRPr>
        </a:p>
      </dgm:t>
    </dgm:pt>
    <dgm:pt modelId="{EB203A8C-3871-4A89-BE36-C7B6DE139F2C}" type="parTrans" cxnId="{E01C292A-72E0-4AD7-BF84-744C5A03234A}">
      <dgm:prSet/>
      <dgm:spPr/>
      <dgm:t>
        <a:bodyPr/>
        <a:lstStyle/>
        <a:p>
          <a:endParaRPr lang="ru-RU"/>
        </a:p>
      </dgm:t>
    </dgm:pt>
    <dgm:pt modelId="{477C06D0-33F0-47AC-908E-62B12D8ED5E9}" type="sibTrans" cxnId="{E01C292A-72E0-4AD7-BF84-744C5A03234A}">
      <dgm:prSet/>
      <dgm:spPr/>
      <dgm:t>
        <a:bodyPr/>
        <a:lstStyle/>
        <a:p>
          <a:endParaRPr lang="ru-RU"/>
        </a:p>
      </dgm:t>
    </dgm:pt>
    <dgm:pt modelId="{55EA3B6E-6745-4D91-AB2D-D6A1D2922B8A}" type="pres">
      <dgm:prSet presAssocID="{06BC021E-B46E-4D48-896E-621E7AA153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2C065-CAF1-4DC3-B0ED-C2CA671339F3}" type="pres">
      <dgm:prSet presAssocID="{06BC021E-B46E-4D48-896E-621E7AA15320}" presName="dummyMaxCanvas" presStyleCnt="0">
        <dgm:presLayoutVars/>
      </dgm:prSet>
      <dgm:spPr/>
    </dgm:pt>
    <dgm:pt modelId="{962461B7-6289-4B52-9C94-4B07CF457E92}" type="pres">
      <dgm:prSet presAssocID="{06BC021E-B46E-4D48-896E-621E7AA15320}" presName="FiveNodes_1" presStyleLbl="node1" presStyleIdx="0" presStyleCnt="5" custScaleX="100000" custScaleY="100000" custLinFactNeighborX="13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9FB35-8454-48EA-8875-C4123B420BF7}" type="pres">
      <dgm:prSet presAssocID="{06BC021E-B46E-4D48-896E-621E7AA15320}" presName="FiveNodes_2" presStyleLbl="node1" presStyleIdx="1" presStyleCnt="5" custScaleX="110062" custLinFactNeighborX="2272" custLinFactNeighborY="-5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BDA47-51CF-4C4F-BA79-61B47FCE111A}" type="pres">
      <dgm:prSet presAssocID="{06BC021E-B46E-4D48-896E-621E7AA15320}" presName="FiveNodes_3" presStyleLbl="node1" presStyleIdx="2" presStyleCnt="5" custScaleX="104217" custLinFactNeighborX="-973" custLinFactNeighborY="-4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D8BF3-1B41-4A8A-8237-3075CAD7AFC4}" type="pres">
      <dgm:prSet presAssocID="{06BC021E-B46E-4D48-896E-621E7AA15320}" presName="FiveNodes_4" presStyleLbl="node1" presStyleIdx="3" presStyleCnt="5" custLinFactNeighborX="-973" custLinFactNeighborY="-4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36F4A-28E7-4629-818C-78AB40D8224A}" type="pres">
      <dgm:prSet presAssocID="{06BC021E-B46E-4D48-896E-621E7AA15320}" presName="FiveNodes_5" presStyleLbl="node1" presStyleIdx="4" presStyleCnt="5" custLinFactNeighborX="-973" custLinFactNeighborY="-4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7DD79-2EDD-4BDA-B73F-E29DFDF3C3D5}" type="pres">
      <dgm:prSet presAssocID="{06BC021E-B46E-4D48-896E-621E7AA1532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DE834-F140-4221-A3D5-6A364FC5FFA6}" type="pres">
      <dgm:prSet presAssocID="{06BC021E-B46E-4D48-896E-621E7AA1532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AF72F-1612-41D1-9E88-D0DFF3C8E729}" type="pres">
      <dgm:prSet presAssocID="{06BC021E-B46E-4D48-896E-621E7AA1532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C6B48-719B-4AAC-9DB5-E5ADFC3B0089}" type="pres">
      <dgm:prSet presAssocID="{06BC021E-B46E-4D48-896E-621E7AA1532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B95F0-1899-4F99-851A-AA20B9B4AE1C}" type="pres">
      <dgm:prSet presAssocID="{06BC021E-B46E-4D48-896E-621E7AA1532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82C14-F71D-4346-8EF8-46C602631C03}" type="pres">
      <dgm:prSet presAssocID="{06BC021E-B46E-4D48-896E-621E7AA1532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51930-9C43-433B-BF09-916872BE979B}" type="pres">
      <dgm:prSet presAssocID="{06BC021E-B46E-4D48-896E-621E7AA1532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1DFF4-44B7-474B-914B-D20E58A4E591}" type="pres">
      <dgm:prSet presAssocID="{06BC021E-B46E-4D48-896E-621E7AA1532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0EC2A-C84A-4EC1-934A-447DB18410DA}" type="pres">
      <dgm:prSet presAssocID="{06BC021E-B46E-4D48-896E-621E7AA1532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A4074-2171-4182-A71F-803F7D6B0632}" srcId="{06BC021E-B46E-4D48-896E-621E7AA15320}" destId="{689D6CB8-36B9-4889-B8C9-550C6195213F}" srcOrd="2" destOrd="0" parTransId="{9FA5E7B8-2C61-4B8F-9082-CD78A3281CA4}" sibTransId="{A0AA48E5-0D39-4957-8430-155832E39D73}"/>
    <dgm:cxn modelId="{4E4BB301-F0E0-43DB-8BD6-7F525B8A0692}" srcId="{06BC021E-B46E-4D48-896E-621E7AA15320}" destId="{B4EEB40F-915B-4391-9C33-181E647F1672}" srcOrd="1" destOrd="0" parTransId="{2094D51A-6F50-4633-9B79-2E1DCAE95D9C}" sibTransId="{38EFE9DD-6DCC-47DC-A7A5-61D1E991FC11}"/>
    <dgm:cxn modelId="{FC79745E-974B-4451-A4D4-56255A9BDF01}" type="presOf" srcId="{8FBF6142-B70C-46D8-8BFF-3500A06FE355}" destId="{5BDC6B48-719B-4AAC-9DB5-E5ADFC3B0089}" srcOrd="0" destOrd="0" presId="urn:microsoft.com/office/officeart/2005/8/layout/vProcess5"/>
    <dgm:cxn modelId="{80A1C206-1C3C-479A-A796-AE6BA9AE0A28}" srcId="{06BC021E-B46E-4D48-896E-621E7AA15320}" destId="{54CAD7EE-5D18-4E79-86F1-DD89AFB48797}" srcOrd="3" destOrd="0" parTransId="{3CFAFF08-462A-4124-B45C-B7D7ADC939BE}" sibTransId="{8FBF6142-B70C-46D8-8BFF-3500A06FE355}"/>
    <dgm:cxn modelId="{636F7B4A-ED48-4BA0-9070-68814BC4ACB2}" type="presOf" srcId="{91C0D411-C251-45FE-A631-93A352E01E0F}" destId="{6A27DD79-2EDD-4BDA-B73F-E29DFDF3C3D5}" srcOrd="0" destOrd="0" presId="urn:microsoft.com/office/officeart/2005/8/layout/vProcess5"/>
    <dgm:cxn modelId="{CD11F2C0-7E6C-455C-B621-E2A1A133EAE1}" type="presOf" srcId="{06BC021E-B46E-4D48-896E-621E7AA15320}" destId="{55EA3B6E-6745-4D91-AB2D-D6A1D2922B8A}" srcOrd="0" destOrd="0" presId="urn:microsoft.com/office/officeart/2005/8/layout/vProcess5"/>
    <dgm:cxn modelId="{3C020CCC-D655-4838-8717-3CED5D15BE93}" type="presOf" srcId="{E667998B-143B-44A2-AB56-F64378D0768A}" destId="{1B50EC2A-C84A-4EC1-934A-447DB18410DA}" srcOrd="1" destOrd="0" presId="urn:microsoft.com/office/officeart/2005/8/layout/vProcess5"/>
    <dgm:cxn modelId="{0AE267CD-2DB8-4B7D-B9E3-5A2036F7A21A}" type="presOf" srcId="{AF00E703-8A79-419A-9BE0-E207BDF8BC9D}" destId="{312B95F0-1899-4F99-851A-AA20B9B4AE1C}" srcOrd="1" destOrd="0" presId="urn:microsoft.com/office/officeart/2005/8/layout/vProcess5"/>
    <dgm:cxn modelId="{A5E499E0-331E-48CA-875B-C77183A20A1A}" type="presOf" srcId="{E667998B-143B-44A2-AB56-F64378D0768A}" destId="{E2D36F4A-28E7-4629-818C-78AB40D8224A}" srcOrd="0" destOrd="0" presId="urn:microsoft.com/office/officeart/2005/8/layout/vProcess5"/>
    <dgm:cxn modelId="{2506C31B-50DC-4961-AB7F-9FF36AA8D254}" type="presOf" srcId="{689D6CB8-36B9-4889-B8C9-550C6195213F}" destId="{44851930-9C43-433B-BF09-916872BE979B}" srcOrd="1" destOrd="0" presId="urn:microsoft.com/office/officeart/2005/8/layout/vProcess5"/>
    <dgm:cxn modelId="{A20B49E6-165F-4B64-BD89-B46BAC22CF61}" type="presOf" srcId="{38EFE9DD-6DCC-47DC-A7A5-61D1E991FC11}" destId="{A71DE834-F140-4221-A3D5-6A364FC5FFA6}" srcOrd="0" destOrd="0" presId="urn:microsoft.com/office/officeart/2005/8/layout/vProcess5"/>
    <dgm:cxn modelId="{52698809-74AF-470B-86C1-55033FC329EF}" type="presOf" srcId="{689D6CB8-36B9-4889-B8C9-550C6195213F}" destId="{B77BDA47-51CF-4C4F-BA79-61B47FCE111A}" srcOrd="0" destOrd="0" presId="urn:microsoft.com/office/officeart/2005/8/layout/vProcess5"/>
    <dgm:cxn modelId="{A761D2BA-9916-444E-A3BA-0C15B36F2130}" type="presOf" srcId="{B4EEB40F-915B-4391-9C33-181E647F1672}" destId="{69E9FB35-8454-48EA-8875-C4123B420BF7}" srcOrd="0" destOrd="0" presId="urn:microsoft.com/office/officeart/2005/8/layout/vProcess5"/>
    <dgm:cxn modelId="{3AFE1535-A378-4050-B781-E875AFE2F082}" type="presOf" srcId="{54CAD7EE-5D18-4E79-86F1-DD89AFB48797}" destId="{1B01DFF4-44B7-474B-914B-D20E58A4E591}" srcOrd="1" destOrd="0" presId="urn:microsoft.com/office/officeart/2005/8/layout/vProcess5"/>
    <dgm:cxn modelId="{8660FCC1-20B1-4364-BB2B-31EA53B04FC2}" type="presOf" srcId="{B4EEB40F-915B-4391-9C33-181E647F1672}" destId="{51582C14-F71D-4346-8EF8-46C602631C03}" srcOrd="1" destOrd="0" presId="urn:microsoft.com/office/officeart/2005/8/layout/vProcess5"/>
    <dgm:cxn modelId="{DEF38645-2567-4A82-BF18-FEF07EAABC78}" type="presOf" srcId="{AF00E703-8A79-419A-9BE0-E207BDF8BC9D}" destId="{962461B7-6289-4B52-9C94-4B07CF457E92}" srcOrd="0" destOrd="0" presId="urn:microsoft.com/office/officeart/2005/8/layout/vProcess5"/>
    <dgm:cxn modelId="{E01C292A-72E0-4AD7-BF84-744C5A03234A}" srcId="{06BC021E-B46E-4D48-896E-621E7AA15320}" destId="{E667998B-143B-44A2-AB56-F64378D0768A}" srcOrd="4" destOrd="0" parTransId="{EB203A8C-3871-4A89-BE36-C7B6DE139F2C}" sibTransId="{477C06D0-33F0-47AC-908E-62B12D8ED5E9}"/>
    <dgm:cxn modelId="{56B607EA-3438-4CD9-A557-0697B41F499E}" type="presOf" srcId="{A0AA48E5-0D39-4957-8430-155832E39D73}" destId="{F5DAF72F-1612-41D1-9E88-D0DFF3C8E729}" srcOrd="0" destOrd="0" presId="urn:microsoft.com/office/officeart/2005/8/layout/vProcess5"/>
    <dgm:cxn modelId="{17EF43BE-2829-4D91-9F2A-8E39FD589BAD}" srcId="{06BC021E-B46E-4D48-896E-621E7AA15320}" destId="{AF00E703-8A79-419A-9BE0-E207BDF8BC9D}" srcOrd="0" destOrd="0" parTransId="{9E5DDA00-2DFD-4EA6-9F21-80B57CBB3296}" sibTransId="{91C0D411-C251-45FE-A631-93A352E01E0F}"/>
    <dgm:cxn modelId="{BF9474D3-02EF-4B59-8DDE-878E33E96B18}" type="presOf" srcId="{54CAD7EE-5D18-4E79-86F1-DD89AFB48797}" destId="{40AD8BF3-1B41-4A8A-8237-3075CAD7AFC4}" srcOrd="0" destOrd="0" presId="urn:microsoft.com/office/officeart/2005/8/layout/vProcess5"/>
    <dgm:cxn modelId="{EA10D1FA-2825-46F8-96C9-14DF5205A2B2}" type="presParOf" srcId="{55EA3B6E-6745-4D91-AB2D-D6A1D2922B8A}" destId="{DE72C065-CAF1-4DC3-B0ED-C2CA671339F3}" srcOrd="0" destOrd="0" presId="urn:microsoft.com/office/officeart/2005/8/layout/vProcess5"/>
    <dgm:cxn modelId="{7D8B4C95-EC29-4AD1-BAD4-0F041D1F2E44}" type="presParOf" srcId="{55EA3B6E-6745-4D91-AB2D-D6A1D2922B8A}" destId="{962461B7-6289-4B52-9C94-4B07CF457E92}" srcOrd="1" destOrd="0" presId="urn:microsoft.com/office/officeart/2005/8/layout/vProcess5"/>
    <dgm:cxn modelId="{B5927497-C9B1-4F30-BCCD-B8B074DBBE1A}" type="presParOf" srcId="{55EA3B6E-6745-4D91-AB2D-D6A1D2922B8A}" destId="{69E9FB35-8454-48EA-8875-C4123B420BF7}" srcOrd="2" destOrd="0" presId="urn:microsoft.com/office/officeart/2005/8/layout/vProcess5"/>
    <dgm:cxn modelId="{9D6D1ABA-B4BD-4A1E-AEBD-003CA4D90E32}" type="presParOf" srcId="{55EA3B6E-6745-4D91-AB2D-D6A1D2922B8A}" destId="{B77BDA47-51CF-4C4F-BA79-61B47FCE111A}" srcOrd="3" destOrd="0" presId="urn:microsoft.com/office/officeart/2005/8/layout/vProcess5"/>
    <dgm:cxn modelId="{7D029D75-35F0-48C9-93D2-C09C15D540B8}" type="presParOf" srcId="{55EA3B6E-6745-4D91-AB2D-D6A1D2922B8A}" destId="{40AD8BF3-1B41-4A8A-8237-3075CAD7AFC4}" srcOrd="4" destOrd="0" presId="urn:microsoft.com/office/officeart/2005/8/layout/vProcess5"/>
    <dgm:cxn modelId="{BE521B64-BE53-4BF4-B62F-37BB20D3B0AA}" type="presParOf" srcId="{55EA3B6E-6745-4D91-AB2D-D6A1D2922B8A}" destId="{E2D36F4A-28E7-4629-818C-78AB40D8224A}" srcOrd="5" destOrd="0" presId="urn:microsoft.com/office/officeart/2005/8/layout/vProcess5"/>
    <dgm:cxn modelId="{5C57900C-893F-4E52-9243-8CBEB76F8958}" type="presParOf" srcId="{55EA3B6E-6745-4D91-AB2D-D6A1D2922B8A}" destId="{6A27DD79-2EDD-4BDA-B73F-E29DFDF3C3D5}" srcOrd="6" destOrd="0" presId="urn:microsoft.com/office/officeart/2005/8/layout/vProcess5"/>
    <dgm:cxn modelId="{171F73F3-781C-4378-975E-326977B4BE43}" type="presParOf" srcId="{55EA3B6E-6745-4D91-AB2D-D6A1D2922B8A}" destId="{A71DE834-F140-4221-A3D5-6A364FC5FFA6}" srcOrd="7" destOrd="0" presId="urn:microsoft.com/office/officeart/2005/8/layout/vProcess5"/>
    <dgm:cxn modelId="{2F651A3E-9FA4-41F0-8287-C734CE844AD1}" type="presParOf" srcId="{55EA3B6E-6745-4D91-AB2D-D6A1D2922B8A}" destId="{F5DAF72F-1612-41D1-9E88-D0DFF3C8E729}" srcOrd="8" destOrd="0" presId="urn:microsoft.com/office/officeart/2005/8/layout/vProcess5"/>
    <dgm:cxn modelId="{F9EFD6CF-79CA-4E48-8966-4D6913945400}" type="presParOf" srcId="{55EA3B6E-6745-4D91-AB2D-D6A1D2922B8A}" destId="{5BDC6B48-719B-4AAC-9DB5-E5ADFC3B0089}" srcOrd="9" destOrd="0" presId="urn:microsoft.com/office/officeart/2005/8/layout/vProcess5"/>
    <dgm:cxn modelId="{4FBA5A73-E56C-488B-AAAB-E880B0278645}" type="presParOf" srcId="{55EA3B6E-6745-4D91-AB2D-D6A1D2922B8A}" destId="{312B95F0-1899-4F99-851A-AA20B9B4AE1C}" srcOrd="10" destOrd="0" presId="urn:microsoft.com/office/officeart/2005/8/layout/vProcess5"/>
    <dgm:cxn modelId="{1337A7A2-90F5-4072-BA48-58519DE65F99}" type="presParOf" srcId="{55EA3B6E-6745-4D91-AB2D-D6A1D2922B8A}" destId="{51582C14-F71D-4346-8EF8-46C602631C03}" srcOrd="11" destOrd="0" presId="urn:microsoft.com/office/officeart/2005/8/layout/vProcess5"/>
    <dgm:cxn modelId="{F3BB5D55-5FD9-449E-B192-D65C480585DE}" type="presParOf" srcId="{55EA3B6E-6745-4D91-AB2D-D6A1D2922B8A}" destId="{44851930-9C43-433B-BF09-916872BE979B}" srcOrd="12" destOrd="0" presId="urn:microsoft.com/office/officeart/2005/8/layout/vProcess5"/>
    <dgm:cxn modelId="{AF2F3523-8B2E-4D5A-A96E-E7D433068EAF}" type="presParOf" srcId="{55EA3B6E-6745-4D91-AB2D-D6A1D2922B8A}" destId="{1B01DFF4-44B7-474B-914B-D20E58A4E591}" srcOrd="13" destOrd="0" presId="urn:microsoft.com/office/officeart/2005/8/layout/vProcess5"/>
    <dgm:cxn modelId="{BF96B70D-98FD-4C5C-B82B-CAE9F1D891FF}" type="presParOf" srcId="{55EA3B6E-6745-4D91-AB2D-D6A1D2922B8A}" destId="{1B50EC2A-C84A-4EC1-934A-447DB18410D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1B5ADF-B018-4A4F-8F78-F9D78823A3A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75C3BB-045F-4F7B-AC07-226A4752BC89}">
      <dgm:prSet custT="1"/>
      <dgm:spPr>
        <a:ln>
          <a:solidFill>
            <a:srgbClr val="C00000"/>
          </a:solidFill>
        </a:ln>
      </dgm:spPr>
      <dgm:t>
        <a:bodyPr/>
        <a:lstStyle/>
        <a:p>
          <a:pPr marL="176213" indent="0" algn="just" rtl="0"/>
          <a:r>
            <a:rPr lang="ru-RU" sz="1600" b="1" dirty="0" smtClean="0">
              <a:solidFill>
                <a:schemeClr val="tx1"/>
              </a:solidFill>
            </a:rPr>
            <a:t>Семьи, в которых "трудные" родители</a:t>
          </a:r>
          <a:endParaRPr lang="ru-RU" sz="1600" b="1" dirty="0">
            <a:solidFill>
              <a:schemeClr val="tx1"/>
            </a:solidFill>
          </a:endParaRPr>
        </a:p>
      </dgm:t>
    </dgm:pt>
    <dgm:pt modelId="{688F1B01-FE51-4F87-9430-BA17569F31A1}" type="parTrans" cxnId="{831687AB-2CF8-4991-89FC-7D5265735F55}">
      <dgm:prSet/>
      <dgm:spPr/>
      <dgm:t>
        <a:bodyPr/>
        <a:lstStyle/>
        <a:p>
          <a:endParaRPr lang="ru-RU"/>
        </a:p>
      </dgm:t>
    </dgm:pt>
    <dgm:pt modelId="{4E893E34-56A8-42E0-BF1C-301C7AEF79BC}" type="sibTrans" cxnId="{831687AB-2CF8-4991-89FC-7D5265735F55}">
      <dgm:prSet/>
      <dgm:spPr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BABC4C58-856B-41B9-BD17-EC8BCF7FDAC6}">
      <dgm:prSet custT="1"/>
      <dgm:spPr>
        <a:ln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600" b="1" dirty="0" smtClean="0">
              <a:solidFill>
                <a:schemeClr val="tx1"/>
              </a:solidFill>
            </a:rPr>
            <a:t>Семьи, в которых господствует безнадзорность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D7A24DD6-70FE-4D98-9CD1-E7038A5245CE}" type="parTrans" cxnId="{52A720F9-1C2F-44E1-9CF7-B44D285615FD}">
      <dgm:prSet/>
      <dgm:spPr/>
      <dgm:t>
        <a:bodyPr/>
        <a:lstStyle/>
        <a:p>
          <a:endParaRPr lang="ru-RU"/>
        </a:p>
      </dgm:t>
    </dgm:pt>
    <dgm:pt modelId="{1990A3AF-D1E7-4BE9-82F8-76A3A4EDE014}" type="sibTrans" cxnId="{52A720F9-1C2F-44E1-9CF7-B44D285615FD}">
      <dgm:prSet/>
      <dgm:spPr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85481659-D43D-4D71-B024-0CF0B769F051}">
      <dgm:prSet custT="1"/>
      <dgm:spPr>
        <a:ln>
          <a:solidFill>
            <a:srgbClr val="C00000"/>
          </a:solidFill>
        </a:ln>
      </dgm:spPr>
      <dgm:t>
        <a:bodyPr/>
        <a:lstStyle/>
        <a:p>
          <a:pPr algn="just" rtl="0"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Семьи, характеризующиеся педагогической неграмотностью родителей</a:t>
          </a:r>
          <a:endParaRPr lang="ru-RU" sz="1400" b="1" dirty="0">
            <a:solidFill>
              <a:schemeClr val="tx1"/>
            </a:solidFill>
          </a:endParaRPr>
        </a:p>
      </dgm:t>
    </dgm:pt>
    <dgm:pt modelId="{C0F14932-B7C2-4C6A-B5C4-466BCAD22186}" type="parTrans" cxnId="{04425428-92A2-4E25-84F5-DF7DFD9CFA57}">
      <dgm:prSet/>
      <dgm:spPr/>
      <dgm:t>
        <a:bodyPr/>
        <a:lstStyle/>
        <a:p>
          <a:endParaRPr lang="ru-RU"/>
        </a:p>
      </dgm:t>
    </dgm:pt>
    <dgm:pt modelId="{A6C0BE80-4F85-44DB-8B92-964E0262CD9A}" type="sibTrans" cxnId="{04425428-92A2-4E25-84F5-DF7DFD9CFA57}">
      <dgm:prSet/>
      <dgm:spPr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302E1D31-AF52-491D-8B7C-4644213CAC1E}">
      <dgm:prSet custT="1"/>
      <dgm:spPr>
        <a:solidFill>
          <a:srgbClr val="FF66FF"/>
        </a:solidFill>
        <a:ln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400" b="1" dirty="0" smtClean="0">
              <a:solidFill>
                <a:schemeClr val="tx1"/>
              </a:solidFill>
            </a:rPr>
            <a:t>Семьи, в которых приоритет отдается материальному над духовной жизнью</a:t>
          </a:r>
          <a:endParaRPr lang="ru-RU" sz="1400" b="1" dirty="0">
            <a:solidFill>
              <a:schemeClr val="tx1"/>
            </a:solidFill>
          </a:endParaRPr>
        </a:p>
      </dgm:t>
    </dgm:pt>
    <dgm:pt modelId="{46E2B2DB-770D-42AC-963D-F5EBEB52ED5E}" type="parTrans" cxnId="{E09120C4-5B70-4DE8-BC78-94BAC1ABFB18}">
      <dgm:prSet/>
      <dgm:spPr/>
      <dgm:t>
        <a:bodyPr/>
        <a:lstStyle/>
        <a:p>
          <a:endParaRPr lang="ru-RU"/>
        </a:p>
      </dgm:t>
    </dgm:pt>
    <dgm:pt modelId="{D94E57AA-EFAA-4357-96DB-FB2DBB41F163}" type="sibTrans" cxnId="{E09120C4-5B70-4DE8-BC78-94BAC1ABFB18}">
      <dgm:prSet/>
      <dgm:spPr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6A07EF4D-6537-4037-8CC4-99570BFA751F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400" b="1" i="0" dirty="0" smtClean="0">
              <a:solidFill>
                <a:schemeClr val="tx1"/>
              </a:solidFill>
            </a:rPr>
            <a:t>Семьи, в которых родители предъявляют к детям завышенные требования, часто граничащие с жестокостью</a:t>
          </a:r>
          <a:endParaRPr lang="ru-RU" sz="1400" b="1" i="0" dirty="0">
            <a:solidFill>
              <a:schemeClr val="tx1"/>
            </a:solidFill>
          </a:endParaRPr>
        </a:p>
      </dgm:t>
    </dgm:pt>
    <dgm:pt modelId="{0CD70B70-ABE2-458D-8CFD-C32D8DC412A4}" type="parTrans" cxnId="{8F9606D6-5E18-4908-895D-E4E0C04A597B}">
      <dgm:prSet/>
      <dgm:spPr/>
      <dgm:t>
        <a:bodyPr/>
        <a:lstStyle/>
        <a:p>
          <a:endParaRPr lang="ru-RU"/>
        </a:p>
      </dgm:t>
    </dgm:pt>
    <dgm:pt modelId="{CEC91DB0-9B5A-45DE-9179-9EDA32804788}" type="sibTrans" cxnId="{8F9606D6-5E18-4908-895D-E4E0C04A597B}">
      <dgm:prSet/>
      <dgm:spPr/>
      <dgm:t>
        <a:bodyPr/>
        <a:lstStyle/>
        <a:p>
          <a:endParaRPr lang="ru-RU"/>
        </a:p>
      </dgm:t>
    </dgm:pt>
    <dgm:pt modelId="{CBEF270E-B8C5-48CE-8E8A-9BAAB5300A1E}" type="pres">
      <dgm:prSet presAssocID="{771B5ADF-B018-4A4F-8F78-F9D78823A3A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53087-BCC5-4F0B-9331-7B5CD6138D2D}" type="pres">
      <dgm:prSet presAssocID="{771B5ADF-B018-4A4F-8F78-F9D78823A3A8}" presName="dummyMaxCanvas" presStyleCnt="0">
        <dgm:presLayoutVars/>
      </dgm:prSet>
      <dgm:spPr/>
    </dgm:pt>
    <dgm:pt modelId="{BF7C53AE-BDB1-40F4-AA2D-D54B3B24A710}" type="pres">
      <dgm:prSet presAssocID="{771B5ADF-B018-4A4F-8F78-F9D78823A3A8}" presName="FiveNodes_1" presStyleLbl="node1" presStyleIdx="0" presStyleCnt="5" custLinFactNeighborX="10290" custLinFactNeighborY="1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D4BBB-A555-43E1-82E3-60B820CC5A0A}" type="pres">
      <dgm:prSet presAssocID="{771B5ADF-B018-4A4F-8F78-F9D78823A3A8}" presName="FiveNodes_2" presStyleLbl="node1" presStyleIdx="1" presStyleCnt="5" custScaleX="111009" custLinFactNeighborX="8327" custLinFactNeighborY="1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159EF-BD0F-4474-BAA1-1C1A64B66329}" type="pres">
      <dgm:prSet presAssocID="{771B5ADF-B018-4A4F-8F78-F9D78823A3A8}" presName="FiveNodes_3" presStyleLbl="node1" presStyleIdx="2" presStyleCnt="5" custScaleX="113883" custLinFactNeighborX="2297" custLinFactNeighborY="10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01D48-E4BC-4D87-A87E-F1059B3C4AEF}" type="pres">
      <dgm:prSet presAssocID="{771B5ADF-B018-4A4F-8F78-F9D78823A3A8}" presName="FiveNodes_4" presStyleLbl="node1" presStyleIdx="3" presStyleCnt="5" custScaleX="115626" custLinFactNeighborX="-4299" custLinFactNeighborY="7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7FB53-6F2C-4671-B60E-89359DE0ACF6}" type="pres">
      <dgm:prSet presAssocID="{771B5ADF-B018-4A4F-8F78-F9D78823A3A8}" presName="FiveNodes_5" presStyleLbl="node1" presStyleIdx="4" presStyleCnt="5" custScaleX="121481" custLinFactNeighborX="-9363" custLinFactNeighborY="-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B8B4E-9F36-43EB-B626-6EC3F8428BFF}" type="pres">
      <dgm:prSet presAssocID="{771B5ADF-B018-4A4F-8F78-F9D78823A3A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07EF0-BFEE-4A6C-81EE-46FC12255DD1}" type="pres">
      <dgm:prSet presAssocID="{771B5ADF-B018-4A4F-8F78-F9D78823A3A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774E4-B8A2-4A5D-99B9-991332C72150}" type="pres">
      <dgm:prSet presAssocID="{771B5ADF-B018-4A4F-8F78-F9D78823A3A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F518D-A433-4DD6-AF1B-48B1C837E20D}" type="pres">
      <dgm:prSet presAssocID="{771B5ADF-B018-4A4F-8F78-F9D78823A3A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7CB90-6636-4C3D-8996-F44CCCDEFD6C}" type="pres">
      <dgm:prSet presAssocID="{771B5ADF-B018-4A4F-8F78-F9D78823A3A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9F964-6EE4-4D70-8B42-F64659D37D03}" type="pres">
      <dgm:prSet presAssocID="{771B5ADF-B018-4A4F-8F78-F9D78823A3A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80A41-71B7-4964-992F-5E79DC65B149}" type="pres">
      <dgm:prSet presAssocID="{771B5ADF-B018-4A4F-8F78-F9D78823A3A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5ADCB-5518-49FE-8BCE-64EAC2926D1A}" type="pres">
      <dgm:prSet presAssocID="{771B5ADF-B018-4A4F-8F78-F9D78823A3A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02F3F-ED99-4DEA-B5D5-A122743D7555}" type="pres">
      <dgm:prSet presAssocID="{771B5ADF-B018-4A4F-8F78-F9D78823A3A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25428-92A2-4E25-84F5-DF7DFD9CFA57}" srcId="{771B5ADF-B018-4A4F-8F78-F9D78823A3A8}" destId="{85481659-D43D-4D71-B024-0CF0B769F051}" srcOrd="2" destOrd="0" parTransId="{C0F14932-B7C2-4C6A-B5C4-466BCAD22186}" sibTransId="{A6C0BE80-4F85-44DB-8B92-964E0262CD9A}"/>
    <dgm:cxn modelId="{BD5BF119-529A-4F99-AE54-C9E033EF8451}" type="presOf" srcId="{771B5ADF-B018-4A4F-8F78-F9D78823A3A8}" destId="{CBEF270E-B8C5-48CE-8E8A-9BAAB5300A1E}" srcOrd="0" destOrd="0" presId="urn:microsoft.com/office/officeart/2005/8/layout/vProcess5"/>
    <dgm:cxn modelId="{52A720F9-1C2F-44E1-9CF7-B44D285615FD}" srcId="{771B5ADF-B018-4A4F-8F78-F9D78823A3A8}" destId="{BABC4C58-856B-41B9-BD17-EC8BCF7FDAC6}" srcOrd="1" destOrd="0" parTransId="{D7A24DD6-70FE-4D98-9CD1-E7038A5245CE}" sibTransId="{1990A3AF-D1E7-4BE9-82F8-76A3A4EDE014}"/>
    <dgm:cxn modelId="{4AA94939-72AF-4682-BB3A-ED9CF414AE97}" type="presOf" srcId="{A6C0BE80-4F85-44DB-8B92-964E0262CD9A}" destId="{11D774E4-B8A2-4A5D-99B9-991332C72150}" srcOrd="0" destOrd="0" presId="urn:microsoft.com/office/officeart/2005/8/layout/vProcess5"/>
    <dgm:cxn modelId="{8F9606D6-5E18-4908-895D-E4E0C04A597B}" srcId="{771B5ADF-B018-4A4F-8F78-F9D78823A3A8}" destId="{6A07EF4D-6537-4037-8CC4-99570BFA751F}" srcOrd="4" destOrd="0" parTransId="{0CD70B70-ABE2-458D-8CFD-C32D8DC412A4}" sibTransId="{CEC91DB0-9B5A-45DE-9179-9EDA32804788}"/>
    <dgm:cxn modelId="{52AAF431-7268-494F-A6FD-3D25106A66CF}" type="presOf" srcId="{BABC4C58-856B-41B9-BD17-EC8BCF7FDAC6}" destId="{FF5D4BBB-A555-43E1-82E3-60B820CC5A0A}" srcOrd="0" destOrd="0" presId="urn:microsoft.com/office/officeart/2005/8/layout/vProcess5"/>
    <dgm:cxn modelId="{7A19A687-913E-4E41-8ACC-D0E3750F6737}" type="presOf" srcId="{302E1D31-AF52-491D-8B7C-4644213CAC1E}" destId="{8465ADCB-5518-49FE-8BCE-64EAC2926D1A}" srcOrd="1" destOrd="0" presId="urn:microsoft.com/office/officeart/2005/8/layout/vProcess5"/>
    <dgm:cxn modelId="{88B97CCA-4423-4745-BB94-480B1FE64E96}" type="presOf" srcId="{8175C3BB-045F-4F7B-AC07-226A4752BC89}" destId="{BE97CB90-6636-4C3D-8996-F44CCCDEFD6C}" srcOrd="1" destOrd="0" presId="urn:microsoft.com/office/officeart/2005/8/layout/vProcess5"/>
    <dgm:cxn modelId="{E8C290BF-8446-4AFD-9977-26C631E9CA57}" type="presOf" srcId="{85481659-D43D-4D71-B024-0CF0B769F051}" destId="{43F80A41-71B7-4964-992F-5E79DC65B149}" srcOrd="1" destOrd="0" presId="urn:microsoft.com/office/officeart/2005/8/layout/vProcess5"/>
    <dgm:cxn modelId="{6D2F1A29-2017-4A20-A584-7A2D0B3044FB}" type="presOf" srcId="{6A07EF4D-6537-4037-8CC4-99570BFA751F}" destId="{CF17FB53-6F2C-4671-B60E-89359DE0ACF6}" srcOrd="0" destOrd="0" presId="urn:microsoft.com/office/officeart/2005/8/layout/vProcess5"/>
    <dgm:cxn modelId="{74CDA157-F006-4551-ABDC-16B79C155218}" type="presOf" srcId="{8175C3BB-045F-4F7B-AC07-226A4752BC89}" destId="{BF7C53AE-BDB1-40F4-AA2D-D54B3B24A710}" srcOrd="0" destOrd="0" presId="urn:microsoft.com/office/officeart/2005/8/layout/vProcess5"/>
    <dgm:cxn modelId="{4731F025-DB2E-4D97-80DF-BF052B2CCBFD}" type="presOf" srcId="{6A07EF4D-6537-4037-8CC4-99570BFA751F}" destId="{0B002F3F-ED99-4DEA-B5D5-A122743D7555}" srcOrd="1" destOrd="0" presId="urn:microsoft.com/office/officeart/2005/8/layout/vProcess5"/>
    <dgm:cxn modelId="{E09120C4-5B70-4DE8-BC78-94BAC1ABFB18}" srcId="{771B5ADF-B018-4A4F-8F78-F9D78823A3A8}" destId="{302E1D31-AF52-491D-8B7C-4644213CAC1E}" srcOrd="3" destOrd="0" parTransId="{46E2B2DB-770D-42AC-963D-F5EBEB52ED5E}" sibTransId="{D94E57AA-EFAA-4357-96DB-FB2DBB41F163}"/>
    <dgm:cxn modelId="{A3E53B06-325F-4E43-93B7-E99832EA1562}" type="presOf" srcId="{85481659-D43D-4D71-B024-0CF0B769F051}" destId="{994159EF-BD0F-4474-BAA1-1C1A64B66329}" srcOrd="0" destOrd="0" presId="urn:microsoft.com/office/officeart/2005/8/layout/vProcess5"/>
    <dgm:cxn modelId="{1E138491-A201-49C5-BD6C-23E317645C67}" type="presOf" srcId="{BABC4C58-856B-41B9-BD17-EC8BCF7FDAC6}" destId="{4089F964-6EE4-4D70-8B42-F64659D37D03}" srcOrd="1" destOrd="0" presId="urn:microsoft.com/office/officeart/2005/8/layout/vProcess5"/>
    <dgm:cxn modelId="{CC5416A3-73A4-46BE-9C37-40427B2B58C2}" type="presOf" srcId="{1990A3AF-D1E7-4BE9-82F8-76A3A4EDE014}" destId="{CD707EF0-BFEE-4A6C-81EE-46FC12255DD1}" srcOrd="0" destOrd="0" presId="urn:microsoft.com/office/officeart/2005/8/layout/vProcess5"/>
    <dgm:cxn modelId="{7F6DD915-494F-4E4C-8C68-8F25F59334B5}" type="presOf" srcId="{4E893E34-56A8-42E0-BF1C-301C7AEF79BC}" destId="{63EB8B4E-9F36-43EB-B626-6EC3F8428BFF}" srcOrd="0" destOrd="0" presId="urn:microsoft.com/office/officeart/2005/8/layout/vProcess5"/>
    <dgm:cxn modelId="{831687AB-2CF8-4991-89FC-7D5265735F55}" srcId="{771B5ADF-B018-4A4F-8F78-F9D78823A3A8}" destId="{8175C3BB-045F-4F7B-AC07-226A4752BC89}" srcOrd="0" destOrd="0" parTransId="{688F1B01-FE51-4F87-9430-BA17569F31A1}" sibTransId="{4E893E34-56A8-42E0-BF1C-301C7AEF79BC}"/>
    <dgm:cxn modelId="{289BE6D2-881A-4786-B8C6-8C7D481AF6D3}" type="presOf" srcId="{D94E57AA-EFAA-4357-96DB-FB2DBB41F163}" destId="{E1EF518D-A433-4DD6-AF1B-48B1C837E20D}" srcOrd="0" destOrd="0" presId="urn:microsoft.com/office/officeart/2005/8/layout/vProcess5"/>
    <dgm:cxn modelId="{172830EA-D970-4540-B193-D74CE679F86E}" type="presOf" srcId="{302E1D31-AF52-491D-8B7C-4644213CAC1E}" destId="{CF601D48-E4BC-4D87-A87E-F1059B3C4AEF}" srcOrd="0" destOrd="0" presId="urn:microsoft.com/office/officeart/2005/8/layout/vProcess5"/>
    <dgm:cxn modelId="{BE7C2156-5C90-453F-81B3-73F5D380BA8F}" type="presParOf" srcId="{CBEF270E-B8C5-48CE-8E8A-9BAAB5300A1E}" destId="{F4553087-BCC5-4F0B-9331-7B5CD6138D2D}" srcOrd="0" destOrd="0" presId="urn:microsoft.com/office/officeart/2005/8/layout/vProcess5"/>
    <dgm:cxn modelId="{C3705A54-59A6-4498-9D7D-E6A36FE75201}" type="presParOf" srcId="{CBEF270E-B8C5-48CE-8E8A-9BAAB5300A1E}" destId="{BF7C53AE-BDB1-40F4-AA2D-D54B3B24A710}" srcOrd="1" destOrd="0" presId="urn:microsoft.com/office/officeart/2005/8/layout/vProcess5"/>
    <dgm:cxn modelId="{FC67FFB0-97C9-4ED0-A0D3-E0435210E2CE}" type="presParOf" srcId="{CBEF270E-B8C5-48CE-8E8A-9BAAB5300A1E}" destId="{FF5D4BBB-A555-43E1-82E3-60B820CC5A0A}" srcOrd="2" destOrd="0" presId="urn:microsoft.com/office/officeart/2005/8/layout/vProcess5"/>
    <dgm:cxn modelId="{0736E23F-6860-46A3-AAC4-8DFCFB9231E8}" type="presParOf" srcId="{CBEF270E-B8C5-48CE-8E8A-9BAAB5300A1E}" destId="{994159EF-BD0F-4474-BAA1-1C1A64B66329}" srcOrd="3" destOrd="0" presId="urn:microsoft.com/office/officeart/2005/8/layout/vProcess5"/>
    <dgm:cxn modelId="{7F156CCD-FD52-438F-955D-FB99B058237C}" type="presParOf" srcId="{CBEF270E-B8C5-48CE-8E8A-9BAAB5300A1E}" destId="{CF601D48-E4BC-4D87-A87E-F1059B3C4AEF}" srcOrd="4" destOrd="0" presId="urn:microsoft.com/office/officeart/2005/8/layout/vProcess5"/>
    <dgm:cxn modelId="{497B53D9-08A3-4F38-9126-C039A1876D45}" type="presParOf" srcId="{CBEF270E-B8C5-48CE-8E8A-9BAAB5300A1E}" destId="{CF17FB53-6F2C-4671-B60E-89359DE0ACF6}" srcOrd="5" destOrd="0" presId="urn:microsoft.com/office/officeart/2005/8/layout/vProcess5"/>
    <dgm:cxn modelId="{004C3334-5819-41EA-B84E-AF65DED5B3EA}" type="presParOf" srcId="{CBEF270E-B8C5-48CE-8E8A-9BAAB5300A1E}" destId="{63EB8B4E-9F36-43EB-B626-6EC3F8428BFF}" srcOrd="6" destOrd="0" presId="urn:microsoft.com/office/officeart/2005/8/layout/vProcess5"/>
    <dgm:cxn modelId="{764DA4B1-E3DA-4212-8FCE-DD818AADA4CF}" type="presParOf" srcId="{CBEF270E-B8C5-48CE-8E8A-9BAAB5300A1E}" destId="{CD707EF0-BFEE-4A6C-81EE-46FC12255DD1}" srcOrd="7" destOrd="0" presId="urn:microsoft.com/office/officeart/2005/8/layout/vProcess5"/>
    <dgm:cxn modelId="{2B2A9882-E94F-41C9-B640-A1F0248CF9AA}" type="presParOf" srcId="{CBEF270E-B8C5-48CE-8E8A-9BAAB5300A1E}" destId="{11D774E4-B8A2-4A5D-99B9-991332C72150}" srcOrd="8" destOrd="0" presId="urn:microsoft.com/office/officeart/2005/8/layout/vProcess5"/>
    <dgm:cxn modelId="{1F7593D9-EE3C-47C6-BC15-F863B48C96A3}" type="presParOf" srcId="{CBEF270E-B8C5-48CE-8E8A-9BAAB5300A1E}" destId="{E1EF518D-A433-4DD6-AF1B-48B1C837E20D}" srcOrd="9" destOrd="0" presId="urn:microsoft.com/office/officeart/2005/8/layout/vProcess5"/>
    <dgm:cxn modelId="{09E12BC7-8CC1-46AE-B7F2-B5C4E0D6A8F4}" type="presParOf" srcId="{CBEF270E-B8C5-48CE-8E8A-9BAAB5300A1E}" destId="{BE97CB90-6636-4C3D-8996-F44CCCDEFD6C}" srcOrd="10" destOrd="0" presId="urn:microsoft.com/office/officeart/2005/8/layout/vProcess5"/>
    <dgm:cxn modelId="{6574B00D-9766-44DB-B4FC-AEF181773F66}" type="presParOf" srcId="{CBEF270E-B8C5-48CE-8E8A-9BAAB5300A1E}" destId="{4089F964-6EE4-4D70-8B42-F64659D37D03}" srcOrd="11" destOrd="0" presId="urn:microsoft.com/office/officeart/2005/8/layout/vProcess5"/>
    <dgm:cxn modelId="{EDCB8E6A-9CDE-4AA9-93E8-2302B60E7C31}" type="presParOf" srcId="{CBEF270E-B8C5-48CE-8E8A-9BAAB5300A1E}" destId="{43F80A41-71B7-4964-992F-5E79DC65B149}" srcOrd="12" destOrd="0" presId="urn:microsoft.com/office/officeart/2005/8/layout/vProcess5"/>
    <dgm:cxn modelId="{A07322F2-5A69-4DB7-8A11-D928D5BCEA4E}" type="presParOf" srcId="{CBEF270E-B8C5-48CE-8E8A-9BAAB5300A1E}" destId="{8465ADCB-5518-49FE-8BCE-64EAC2926D1A}" srcOrd="13" destOrd="0" presId="urn:microsoft.com/office/officeart/2005/8/layout/vProcess5"/>
    <dgm:cxn modelId="{55A4CCF2-18C0-470F-81EE-ACD55DA5DEED}" type="presParOf" srcId="{CBEF270E-B8C5-48CE-8E8A-9BAAB5300A1E}" destId="{0B002F3F-ED99-4DEA-B5D5-A122743D7555}" srcOrd="14" destOrd="0" presId="urn:microsoft.com/office/officeart/2005/8/layout/vProcess5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40417-03D7-403E-A4E3-170B98DD935A}">
      <dsp:nvSpPr>
        <dsp:cNvPr id="0" name=""/>
        <dsp:cNvSpPr/>
      </dsp:nvSpPr>
      <dsp:spPr>
        <a:xfrm>
          <a:off x="0" y="0"/>
          <a:ext cx="4320480" cy="958230"/>
        </a:xfrm>
        <a:prstGeom prst="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Благополучные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семьи</a:t>
          </a:r>
          <a:endParaRPr lang="ru-RU" sz="2000" b="1" kern="1200" dirty="0"/>
        </a:p>
      </dsp:txBody>
      <dsp:txXfrm>
        <a:off x="1080120" y="159708"/>
        <a:ext cx="2160240" cy="798522"/>
      </dsp:txXfrm>
    </dsp:sp>
    <dsp:sp modelId="{1F09DECE-C3E0-44D0-86C3-C475494BEF11}">
      <dsp:nvSpPr>
        <dsp:cNvPr id="0" name=""/>
        <dsp:cNvSpPr/>
      </dsp:nvSpPr>
      <dsp:spPr>
        <a:xfrm>
          <a:off x="0" y="1073842"/>
          <a:ext cx="4320480" cy="958230"/>
        </a:xfrm>
        <a:prstGeom prst="ribbon">
          <a:avLst/>
        </a:prstGeom>
        <a:gradFill rotWithShape="0">
          <a:gsLst>
            <a:gs pos="0">
              <a:schemeClr val="accent5">
                <a:hueOff val="6650485"/>
                <a:satOff val="-13511"/>
                <a:lumOff val="-9085"/>
                <a:alphaOff val="0"/>
                <a:tint val="50000"/>
                <a:satMod val="300000"/>
              </a:schemeClr>
            </a:gs>
            <a:gs pos="35000">
              <a:schemeClr val="accent5">
                <a:hueOff val="6650485"/>
                <a:satOff val="-13511"/>
                <a:lumOff val="-9085"/>
                <a:alphaOff val="0"/>
                <a:tint val="37000"/>
                <a:satMod val="300000"/>
              </a:schemeClr>
            </a:gs>
            <a:gs pos="100000">
              <a:schemeClr val="accent5">
                <a:hueOff val="6650485"/>
                <a:satOff val="-13511"/>
                <a:lumOff val="-9085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Семьи   группы риска</a:t>
          </a:r>
        </a:p>
      </dsp:txBody>
      <dsp:txXfrm>
        <a:off x="1080120" y="1233550"/>
        <a:ext cx="2160240" cy="798522"/>
      </dsp:txXfrm>
    </dsp:sp>
    <dsp:sp modelId="{5B681965-CD15-43F4-8FA8-6452C001B0BA}">
      <dsp:nvSpPr>
        <dsp:cNvPr id="0" name=""/>
        <dsp:cNvSpPr/>
      </dsp:nvSpPr>
      <dsp:spPr>
        <a:xfrm>
          <a:off x="0" y="2144392"/>
          <a:ext cx="4320480" cy="958230"/>
        </a:xfrm>
        <a:prstGeom prst="ribbon">
          <a:avLst/>
        </a:prstGeom>
        <a:gradFill rotWithShape="0">
          <a:gsLst>
            <a:gs pos="0">
              <a:schemeClr val="accent5">
                <a:hueOff val="13300970"/>
                <a:satOff val="-27023"/>
                <a:lumOff val="-18170"/>
                <a:alphaOff val="0"/>
                <a:tint val="50000"/>
                <a:satMod val="300000"/>
              </a:schemeClr>
            </a:gs>
            <a:gs pos="35000">
              <a:schemeClr val="accent5">
                <a:hueOff val="13300970"/>
                <a:satOff val="-27023"/>
                <a:lumOff val="-18170"/>
                <a:alphaOff val="0"/>
                <a:tint val="37000"/>
                <a:satMod val="300000"/>
              </a:schemeClr>
            </a:gs>
            <a:gs pos="100000">
              <a:schemeClr val="accent5">
                <a:hueOff val="13300970"/>
                <a:satOff val="-27023"/>
                <a:lumOff val="-1817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Неблагополуч-ные</a:t>
          </a:r>
          <a:r>
            <a:rPr lang="ru-RU" sz="2000" b="1" kern="1200" dirty="0" smtClean="0"/>
            <a:t> семьи</a:t>
          </a:r>
        </a:p>
      </dsp:txBody>
      <dsp:txXfrm>
        <a:off x="1080120" y="2304100"/>
        <a:ext cx="2160240" cy="798522"/>
      </dsp:txXfrm>
    </dsp:sp>
    <dsp:sp modelId="{695D3976-FE10-49C7-848A-0C09C0D4C3AB}">
      <dsp:nvSpPr>
        <dsp:cNvPr id="0" name=""/>
        <dsp:cNvSpPr/>
      </dsp:nvSpPr>
      <dsp:spPr>
        <a:xfrm>
          <a:off x="0" y="3214942"/>
          <a:ext cx="4320480" cy="958230"/>
        </a:xfrm>
        <a:prstGeom prst="ribbon">
          <a:avLst/>
        </a:prstGeom>
        <a:gradFill rotWithShape="0">
          <a:gsLst>
            <a:gs pos="0">
              <a:schemeClr val="accent5">
                <a:hueOff val="19951454"/>
                <a:satOff val="-40534"/>
                <a:lumOff val="-27255"/>
                <a:alphaOff val="0"/>
                <a:tint val="50000"/>
                <a:satMod val="300000"/>
              </a:schemeClr>
            </a:gs>
            <a:gs pos="35000">
              <a:schemeClr val="accent5">
                <a:hueOff val="19951454"/>
                <a:satOff val="-40534"/>
                <a:lumOff val="-27255"/>
                <a:alphaOff val="0"/>
                <a:tint val="37000"/>
                <a:satMod val="300000"/>
              </a:schemeClr>
            </a:gs>
            <a:gs pos="100000">
              <a:schemeClr val="accent5">
                <a:hueOff val="19951454"/>
                <a:satOff val="-40534"/>
                <a:lumOff val="-27255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Асоциальные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семьи</a:t>
          </a:r>
          <a:endParaRPr lang="ru-RU" sz="2000" b="1" kern="1200" dirty="0"/>
        </a:p>
      </dsp:txBody>
      <dsp:txXfrm>
        <a:off x="1080120" y="3374650"/>
        <a:ext cx="2160240" cy="798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19AD2-CFD9-45DE-96ED-92D91DFB88C7}">
      <dsp:nvSpPr>
        <dsp:cNvPr id="0" name=""/>
        <dsp:cNvSpPr/>
      </dsp:nvSpPr>
      <dsp:spPr>
        <a:xfrm>
          <a:off x="-23478" y="0"/>
          <a:ext cx="5697682" cy="5556275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B90C6-84CC-4150-9BDE-7301B9D3118E}">
      <dsp:nvSpPr>
        <dsp:cNvPr id="0" name=""/>
        <dsp:cNvSpPr/>
      </dsp:nvSpPr>
      <dsp:spPr>
        <a:xfrm>
          <a:off x="1009226" y="1063083"/>
          <a:ext cx="7243851" cy="4019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rPr>
            <a:t>Неблагополучная семья </a:t>
          </a:r>
          <a:r>
            <a:rPr lang="ru-RU" sz="2500" kern="1200" dirty="0" smtClean="0"/>
            <a:t>– </a:t>
          </a:r>
          <a:r>
            <a:rPr lang="ru-RU" sz="2500" b="1" kern="1200" dirty="0" smtClean="0"/>
            <a:t>это семья, имеющая низкий социальный статус, низкие материально-бытовые условия, не справляющаяся с возложенными на неё функциями, процесс семейного воспитания ребенка протекает с большими трудностями, для неё характерны низкий уровень культуры, признаки отклоняющегося и </a:t>
          </a:r>
          <a:r>
            <a:rPr lang="ru-RU" sz="2500" b="1" kern="1200" dirty="0" err="1" smtClean="0"/>
            <a:t>делинквентного</a:t>
          </a:r>
          <a:r>
            <a:rPr lang="ru-RU" sz="2500" b="1" kern="1200" dirty="0" smtClean="0"/>
            <a:t> поведения</a:t>
          </a:r>
          <a:endParaRPr lang="ru-RU" sz="2500" b="1" kern="1200" dirty="0"/>
        </a:p>
      </dsp:txBody>
      <dsp:txXfrm>
        <a:off x="1205426" y="1259283"/>
        <a:ext cx="6851451" cy="3626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6A75F-AF73-44F0-9F99-661023791818}">
      <dsp:nvSpPr>
        <dsp:cNvPr id="0" name=""/>
        <dsp:cNvSpPr/>
      </dsp:nvSpPr>
      <dsp:spPr>
        <a:xfrm>
          <a:off x="912852" y="1630"/>
          <a:ext cx="3042502" cy="15688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Психическое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rPr>
            <a:t>благополучие</a:t>
          </a:r>
          <a:endParaRPr lang="ru-RU" sz="2300" b="1" kern="1200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tx1"/>
            </a:solidFill>
          </a:endParaRPr>
        </a:p>
      </dsp:txBody>
      <dsp:txXfrm>
        <a:off x="1358416" y="231383"/>
        <a:ext cx="2151374" cy="1109344"/>
      </dsp:txXfrm>
    </dsp:sp>
    <dsp:sp modelId="{D721DE5C-F1FE-47C7-B468-FAB7089F6463}">
      <dsp:nvSpPr>
        <dsp:cNvPr id="0" name=""/>
        <dsp:cNvSpPr/>
      </dsp:nvSpPr>
      <dsp:spPr>
        <a:xfrm>
          <a:off x="2223760" y="1630006"/>
          <a:ext cx="420684" cy="42068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279522" y="1790876"/>
        <a:ext cx="309160" cy="98944"/>
      </dsp:txXfrm>
    </dsp:sp>
    <dsp:sp modelId="{B8121E0D-1464-4E5A-8E05-97A26FD6641C}">
      <dsp:nvSpPr>
        <dsp:cNvPr id="0" name=""/>
        <dsp:cNvSpPr/>
      </dsp:nvSpPr>
      <dsp:spPr>
        <a:xfrm>
          <a:off x="912852" y="2108957"/>
          <a:ext cx="3042502" cy="1568850"/>
        </a:xfrm>
        <a:prstGeom prst="ellipse">
          <a:avLst/>
        </a:prstGeom>
        <a:gradFill rotWithShape="0">
          <a:gsLst>
            <a:gs pos="0">
              <a:schemeClr val="accent5">
                <a:hueOff val="6650485"/>
                <a:satOff val="-13511"/>
                <a:lumOff val="-9085"/>
                <a:alphaOff val="0"/>
                <a:shade val="51000"/>
                <a:satMod val="130000"/>
              </a:schemeClr>
            </a:gs>
            <a:gs pos="80000">
              <a:schemeClr val="accent5">
                <a:hueOff val="6650485"/>
                <a:satOff val="-13511"/>
                <a:lumOff val="-9085"/>
                <a:alphaOff val="0"/>
                <a:shade val="93000"/>
                <a:satMod val="130000"/>
              </a:schemeClr>
            </a:gs>
            <a:gs pos="100000">
              <a:schemeClr val="accent5">
                <a:hueOff val="6650485"/>
                <a:satOff val="-13511"/>
                <a:lumOff val="-90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Физическое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rPr>
            <a:t>благополучие</a:t>
          </a:r>
          <a:endParaRPr lang="ru-RU" sz="2300" b="1" kern="1200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tx1"/>
            </a:solidFill>
          </a:endParaRPr>
        </a:p>
      </dsp:txBody>
      <dsp:txXfrm>
        <a:off x="1358416" y="2338710"/>
        <a:ext cx="2151374" cy="1109344"/>
      </dsp:txXfrm>
    </dsp:sp>
    <dsp:sp modelId="{7F77A280-EFF3-48F2-A456-AFDD6F7A9990}">
      <dsp:nvSpPr>
        <dsp:cNvPr id="0" name=""/>
        <dsp:cNvSpPr/>
      </dsp:nvSpPr>
      <dsp:spPr>
        <a:xfrm>
          <a:off x="2223760" y="3737332"/>
          <a:ext cx="420684" cy="420684"/>
        </a:xfrm>
        <a:prstGeom prst="mathPlus">
          <a:avLst/>
        </a:prstGeom>
        <a:solidFill>
          <a:schemeClr val="accent5">
            <a:hueOff val="9975727"/>
            <a:satOff val="-20267"/>
            <a:lumOff val="-13627"/>
            <a:alphaOff val="0"/>
          </a:schemeClr>
        </a:solidFill>
        <a:ln w="1905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279522" y="3898202"/>
        <a:ext cx="309160" cy="98944"/>
      </dsp:txXfrm>
    </dsp:sp>
    <dsp:sp modelId="{10A17D0C-BD28-41D0-9B45-C356ED30E927}">
      <dsp:nvSpPr>
        <dsp:cNvPr id="0" name=""/>
        <dsp:cNvSpPr/>
      </dsp:nvSpPr>
      <dsp:spPr>
        <a:xfrm>
          <a:off x="912852" y="4216913"/>
          <a:ext cx="3042502" cy="1568850"/>
        </a:xfrm>
        <a:prstGeom prst="ellipse">
          <a:avLst/>
        </a:prstGeom>
        <a:gradFill rotWithShape="0">
          <a:gsLst>
            <a:gs pos="0">
              <a:schemeClr val="accent5">
                <a:hueOff val="13300970"/>
                <a:satOff val="-27023"/>
                <a:lumOff val="-18170"/>
                <a:alphaOff val="0"/>
                <a:shade val="51000"/>
                <a:satMod val="130000"/>
              </a:schemeClr>
            </a:gs>
            <a:gs pos="80000">
              <a:schemeClr val="accent5">
                <a:hueOff val="13300970"/>
                <a:satOff val="-27023"/>
                <a:lumOff val="-18170"/>
                <a:alphaOff val="0"/>
                <a:shade val="93000"/>
                <a:satMod val="130000"/>
              </a:schemeClr>
            </a:gs>
            <a:gs pos="100000">
              <a:schemeClr val="accent5">
                <a:hueOff val="13300970"/>
                <a:satOff val="-27023"/>
                <a:lumOff val="-181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Нравственное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rPr>
            <a:t>благополучие</a:t>
          </a:r>
          <a:endParaRPr lang="ru-RU" sz="2300" b="1" kern="1200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bg1"/>
            </a:solidFill>
          </a:endParaRPr>
        </a:p>
      </dsp:txBody>
      <dsp:txXfrm>
        <a:off x="1358416" y="4446666"/>
        <a:ext cx="2151374" cy="1109344"/>
      </dsp:txXfrm>
    </dsp:sp>
    <dsp:sp modelId="{5157CDEB-0FB3-446F-8DC6-306F3DE0694D}">
      <dsp:nvSpPr>
        <dsp:cNvPr id="0" name=""/>
        <dsp:cNvSpPr/>
      </dsp:nvSpPr>
      <dsp:spPr>
        <a:xfrm rot="31872">
          <a:off x="3940590" y="2586233"/>
          <a:ext cx="640522" cy="648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 w="381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940594" y="2715102"/>
        <a:ext cx="448365" cy="389280"/>
      </dsp:txXfrm>
    </dsp:sp>
    <dsp:sp modelId="{671F45DD-2EDC-409D-A6D1-12A97C5B04E3}">
      <dsp:nvSpPr>
        <dsp:cNvPr id="0" name=""/>
        <dsp:cNvSpPr/>
      </dsp:nvSpPr>
      <dsp:spPr>
        <a:xfrm>
          <a:off x="4548515" y="2043387"/>
          <a:ext cx="1753385" cy="1756084"/>
        </a:xfrm>
        <a:prstGeom prst="ellipse">
          <a:avLst/>
        </a:prstGeom>
        <a:gradFill rotWithShape="0">
          <a:gsLst>
            <a:gs pos="0">
              <a:schemeClr val="accent5">
                <a:hueOff val="19951454"/>
                <a:satOff val="-40534"/>
                <a:lumOff val="-27255"/>
                <a:alphaOff val="0"/>
                <a:shade val="51000"/>
                <a:satMod val="130000"/>
              </a:schemeClr>
            </a:gs>
            <a:gs pos="80000">
              <a:schemeClr val="accent5">
                <a:hueOff val="19951454"/>
                <a:satOff val="-40534"/>
                <a:lumOff val="-27255"/>
                <a:alphaOff val="0"/>
                <a:shade val="93000"/>
                <a:satMod val="130000"/>
              </a:schemeClr>
            </a:gs>
            <a:gs pos="100000">
              <a:schemeClr val="accent5">
                <a:hueOff val="19951454"/>
                <a:satOff val="-40534"/>
                <a:lumOff val="-2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ЗДОРОВЬЕ</a:t>
          </a:r>
          <a:endParaRPr lang="ru-RU" sz="1700" kern="1200" dirty="0"/>
        </a:p>
      </dsp:txBody>
      <dsp:txXfrm>
        <a:off x="4805292" y="2300560"/>
        <a:ext cx="1239831" cy="1241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27101-8F72-4B4D-B0F9-1B35399AB875}">
      <dsp:nvSpPr>
        <dsp:cNvPr id="0" name=""/>
        <dsp:cNvSpPr/>
      </dsp:nvSpPr>
      <dsp:spPr>
        <a:xfrm>
          <a:off x="0" y="0"/>
          <a:ext cx="2611933" cy="483619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Поведение</a:t>
          </a:r>
          <a:endParaRPr lang="ru-RU" sz="24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0"/>
        <a:ext cx="2611933" cy="1450858"/>
      </dsp:txXfrm>
    </dsp:sp>
    <dsp:sp modelId="{EBA742E0-AAB8-4399-9E3A-91EB499DB177}">
      <dsp:nvSpPr>
        <dsp:cNvPr id="0" name=""/>
        <dsp:cNvSpPr/>
      </dsp:nvSpPr>
      <dsp:spPr>
        <a:xfrm>
          <a:off x="226372" y="1152128"/>
          <a:ext cx="2086934" cy="5199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38100">
          <a:solidFill>
            <a:schemeClr val="accent1">
              <a:lumMod val="75000"/>
              <a:alpha val="9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Бродяжничество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1601" y="1167357"/>
        <a:ext cx="2056476" cy="489497"/>
      </dsp:txXfrm>
    </dsp:sp>
    <dsp:sp modelId="{4EB76F7D-6DE3-4B0D-845F-80BFD459488C}">
      <dsp:nvSpPr>
        <dsp:cNvPr id="0" name=""/>
        <dsp:cNvSpPr/>
      </dsp:nvSpPr>
      <dsp:spPr>
        <a:xfrm>
          <a:off x="226362" y="1728192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73615"/>
                <a:satOff val="-2384"/>
                <a:lumOff val="-1603"/>
                <a:alphaOff val="0"/>
                <a:shade val="51000"/>
                <a:satMod val="130000"/>
              </a:schemeClr>
            </a:gs>
            <a:gs pos="80000">
              <a:schemeClr val="accent5">
                <a:hueOff val="1173615"/>
                <a:satOff val="-2384"/>
                <a:lumOff val="-1603"/>
                <a:alphaOff val="0"/>
                <a:shade val="93000"/>
                <a:satMod val="130000"/>
              </a:schemeClr>
            </a:gs>
            <a:gs pos="100000">
              <a:schemeClr val="accent5">
                <a:hueOff val="1173615"/>
                <a:satOff val="-2384"/>
                <a:lumOff val="-16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Агрессивность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1591" y="1743421"/>
        <a:ext cx="2059088" cy="489497"/>
      </dsp:txXfrm>
    </dsp:sp>
    <dsp:sp modelId="{C9423B67-049B-4BA3-BB34-4A721145F419}">
      <dsp:nvSpPr>
        <dsp:cNvPr id="0" name=""/>
        <dsp:cNvSpPr/>
      </dsp:nvSpPr>
      <dsp:spPr>
        <a:xfrm>
          <a:off x="226362" y="2304256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347230"/>
                <a:satOff val="-4769"/>
                <a:lumOff val="-3206"/>
                <a:alphaOff val="0"/>
                <a:shade val="51000"/>
                <a:satMod val="130000"/>
              </a:schemeClr>
            </a:gs>
            <a:gs pos="80000">
              <a:schemeClr val="accent5">
                <a:hueOff val="2347230"/>
                <a:satOff val="-4769"/>
                <a:lumOff val="-3206"/>
                <a:alphaOff val="0"/>
                <a:shade val="93000"/>
                <a:satMod val="130000"/>
              </a:schemeClr>
            </a:gs>
            <a:gs pos="100000">
              <a:schemeClr val="accent5">
                <a:hueOff val="2347230"/>
                <a:satOff val="-4769"/>
                <a:lumOff val="-32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Хулиганство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1591" y="2319485"/>
        <a:ext cx="2059088" cy="489497"/>
      </dsp:txXfrm>
    </dsp:sp>
    <dsp:sp modelId="{2A4CF38A-5BC2-4157-9BC8-DC532CC380F1}">
      <dsp:nvSpPr>
        <dsp:cNvPr id="0" name=""/>
        <dsp:cNvSpPr/>
      </dsp:nvSpPr>
      <dsp:spPr>
        <a:xfrm>
          <a:off x="226362" y="2880320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520845"/>
                <a:satOff val="-7153"/>
                <a:lumOff val="-4810"/>
                <a:alphaOff val="0"/>
                <a:shade val="51000"/>
                <a:satMod val="130000"/>
              </a:schemeClr>
            </a:gs>
            <a:gs pos="80000">
              <a:schemeClr val="accent5">
                <a:hueOff val="3520845"/>
                <a:satOff val="-7153"/>
                <a:lumOff val="-4810"/>
                <a:alphaOff val="0"/>
                <a:shade val="93000"/>
                <a:satMod val="130000"/>
              </a:schemeClr>
            </a:gs>
            <a:gs pos="100000">
              <a:schemeClr val="accent5">
                <a:hueOff val="3520845"/>
                <a:satOff val="-7153"/>
                <a:lumOff val="-48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Правонарушения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1591" y="2895549"/>
        <a:ext cx="2059088" cy="489497"/>
      </dsp:txXfrm>
    </dsp:sp>
    <dsp:sp modelId="{4456BD67-FCAB-4C1F-A288-E8D85C52CC81}">
      <dsp:nvSpPr>
        <dsp:cNvPr id="0" name=""/>
        <dsp:cNvSpPr/>
      </dsp:nvSpPr>
      <dsp:spPr>
        <a:xfrm>
          <a:off x="226362" y="3456384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694460"/>
                <a:satOff val="-9537"/>
                <a:lumOff val="-6413"/>
                <a:alphaOff val="0"/>
                <a:shade val="51000"/>
                <a:satMod val="130000"/>
              </a:schemeClr>
            </a:gs>
            <a:gs pos="80000">
              <a:schemeClr val="accent5">
                <a:hueOff val="4694460"/>
                <a:satOff val="-9537"/>
                <a:lumOff val="-6413"/>
                <a:alphaOff val="0"/>
                <a:shade val="93000"/>
                <a:satMod val="130000"/>
              </a:schemeClr>
            </a:gs>
            <a:gs pos="100000">
              <a:schemeClr val="accent5">
                <a:hueOff val="4694460"/>
                <a:satOff val="-9537"/>
                <a:lumOff val="-64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Аморальные формы поведения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1591" y="3471613"/>
        <a:ext cx="2059088" cy="489497"/>
      </dsp:txXfrm>
    </dsp:sp>
    <dsp:sp modelId="{041D40F7-076B-4F1F-BA73-9418A7DAB687}">
      <dsp:nvSpPr>
        <dsp:cNvPr id="0" name=""/>
        <dsp:cNvSpPr/>
      </dsp:nvSpPr>
      <dsp:spPr>
        <a:xfrm>
          <a:off x="226372" y="4032448"/>
          <a:ext cx="2089525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868075"/>
                <a:satOff val="-11922"/>
                <a:lumOff val="-8016"/>
                <a:alphaOff val="0"/>
                <a:shade val="51000"/>
                <a:satMod val="130000"/>
              </a:schemeClr>
            </a:gs>
            <a:gs pos="80000">
              <a:schemeClr val="accent5">
                <a:hueOff val="5868075"/>
                <a:satOff val="-11922"/>
                <a:lumOff val="-8016"/>
                <a:alphaOff val="0"/>
                <a:shade val="93000"/>
                <a:satMod val="130000"/>
              </a:schemeClr>
            </a:gs>
            <a:gs pos="100000">
              <a:schemeClr val="accent5">
                <a:hueOff val="5868075"/>
                <a:satOff val="-11922"/>
                <a:lumOff val="-80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Неадекватные реакции на замечания взрослых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1601" y="4047677"/>
        <a:ext cx="2059067" cy="489497"/>
      </dsp:txXfrm>
    </dsp:sp>
    <dsp:sp modelId="{ACFE95FC-F2D6-4BFB-9FAC-E0A54E9E40BD}">
      <dsp:nvSpPr>
        <dsp:cNvPr id="0" name=""/>
        <dsp:cNvSpPr/>
      </dsp:nvSpPr>
      <dsp:spPr>
        <a:xfrm>
          <a:off x="2746643" y="0"/>
          <a:ext cx="2611933" cy="4836195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 w="38100">
          <a:solidFill>
            <a:srgbClr val="00206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Общее развитие</a:t>
          </a:r>
          <a:endParaRPr lang="ru-RU" sz="24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746643" y="0"/>
        <a:ext cx="2611933" cy="1450858"/>
      </dsp:txXfrm>
    </dsp:sp>
    <dsp:sp modelId="{B299487D-84BD-4792-8407-733A25057DC6}">
      <dsp:nvSpPr>
        <dsp:cNvPr id="0" name=""/>
        <dsp:cNvSpPr/>
      </dsp:nvSpPr>
      <dsp:spPr>
        <a:xfrm>
          <a:off x="3034671" y="1152128"/>
          <a:ext cx="2089546" cy="519955"/>
        </a:xfrm>
        <a:prstGeom prst="roundRect">
          <a:avLst>
            <a:gd name="adj" fmla="val 10000"/>
          </a:avLst>
        </a:prstGeom>
        <a:solidFill>
          <a:srgbClr val="8AD5EA">
            <a:alpha val="89804"/>
          </a:srgbClr>
        </a:solidFill>
        <a:ln w="38100">
          <a:solidFill>
            <a:srgbClr val="0070C0">
              <a:alpha val="90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Низкая успеваемость, уклонения от учебы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49900" y="1167357"/>
        <a:ext cx="2059088" cy="489497"/>
      </dsp:txXfrm>
    </dsp:sp>
    <dsp:sp modelId="{F182C5F0-03D8-4124-873B-433D37AD0A72}">
      <dsp:nvSpPr>
        <dsp:cNvPr id="0" name=""/>
        <dsp:cNvSpPr/>
      </dsp:nvSpPr>
      <dsp:spPr>
        <a:xfrm>
          <a:off x="3034671" y="1728192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215304"/>
                <a:satOff val="-16690"/>
                <a:lumOff val="-11223"/>
                <a:alphaOff val="0"/>
                <a:shade val="51000"/>
                <a:satMod val="130000"/>
              </a:schemeClr>
            </a:gs>
            <a:gs pos="80000">
              <a:schemeClr val="accent5">
                <a:hueOff val="8215304"/>
                <a:satOff val="-16690"/>
                <a:lumOff val="-11223"/>
                <a:alphaOff val="0"/>
                <a:shade val="93000"/>
                <a:satMod val="130000"/>
              </a:schemeClr>
            </a:gs>
            <a:gs pos="100000">
              <a:schemeClr val="accent5">
                <a:hueOff val="8215304"/>
                <a:satOff val="-16690"/>
                <a:lumOff val="-11223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rgbClr val="6699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Неврастения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49900" y="1743421"/>
        <a:ext cx="2059088" cy="489497"/>
      </dsp:txXfrm>
    </dsp:sp>
    <dsp:sp modelId="{F3DD9795-CBC1-48B9-843C-C1BCA792B0E2}">
      <dsp:nvSpPr>
        <dsp:cNvPr id="0" name=""/>
        <dsp:cNvSpPr/>
      </dsp:nvSpPr>
      <dsp:spPr>
        <a:xfrm>
          <a:off x="3034671" y="2880320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388920"/>
                <a:satOff val="-19075"/>
                <a:lumOff val="-12826"/>
                <a:alphaOff val="0"/>
                <a:shade val="51000"/>
                <a:satMod val="130000"/>
              </a:schemeClr>
            </a:gs>
            <a:gs pos="80000">
              <a:schemeClr val="accent5">
                <a:hueOff val="9388920"/>
                <a:satOff val="-19075"/>
                <a:lumOff val="-12826"/>
                <a:alphaOff val="0"/>
                <a:shade val="93000"/>
                <a:satMod val="130000"/>
              </a:schemeClr>
            </a:gs>
            <a:gs pos="100000">
              <a:schemeClr val="accent5">
                <a:hueOff val="9388920"/>
                <a:satOff val="-19075"/>
                <a:lumOff val="-12826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rgbClr val="6699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Отсутствие навыков личной гигиены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49900" y="2895549"/>
        <a:ext cx="2059088" cy="489497"/>
      </dsp:txXfrm>
    </dsp:sp>
    <dsp:sp modelId="{AA5F5803-CF6D-4EFB-9189-ABDC2AC5CFE0}">
      <dsp:nvSpPr>
        <dsp:cNvPr id="0" name=""/>
        <dsp:cNvSpPr/>
      </dsp:nvSpPr>
      <dsp:spPr>
        <a:xfrm>
          <a:off x="3034671" y="2304256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562535"/>
                <a:satOff val="-21459"/>
                <a:lumOff val="-14429"/>
                <a:alphaOff val="0"/>
                <a:shade val="51000"/>
                <a:satMod val="130000"/>
              </a:schemeClr>
            </a:gs>
            <a:gs pos="80000">
              <a:schemeClr val="accent5">
                <a:hueOff val="10562535"/>
                <a:satOff val="-21459"/>
                <a:lumOff val="-14429"/>
                <a:alphaOff val="0"/>
                <a:shade val="93000"/>
                <a:satMod val="130000"/>
              </a:schemeClr>
            </a:gs>
            <a:gs pos="100000">
              <a:schemeClr val="accent5">
                <a:hueOff val="10562535"/>
                <a:satOff val="-21459"/>
                <a:lumOff val="-144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6699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Неуравновешенность психики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49900" y="2319485"/>
        <a:ext cx="2059088" cy="489497"/>
      </dsp:txXfrm>
    </dsp:sp>
    <dsp:sp modelId="{06936C2A-7057-439C-946F-E88287D757C6}">
      <dsp:nvSpPr>
        <dsp:cNvPr id="0" name=""/>
        <dsp:cNvSpPr/>
      </dsp:nvSpPr>
      <dsp:spPr>
        <a:xfrm>
          <a:off x="3034671" y="3456384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736150"/>
                <a:satOff val="-23844"/>
                <a:lumOff val="-16032"/>
                <a:alphaOff val="0"/>
                <a:shade val="51000"/>
                <a:satMod val="130000"/>
              </a:schemeClr>
            </a:gs>
            <a:gs pos="80000">
              <a:schemeClr val="accent5">
                <a:hueOff val="11736150"/>
                <a:satOff val="-23844"/>
                <a:lumOff val="-16032"/>
                <a:alphaOff val="0"/>
                <a:shade val="93000"/>
                <a:satMod val="130000"/>
              </a:schemeClr>
            </a:gs>
            <a:gs pos="100000">
              <a:schemeClr val="accent5">
                <a:hueOff val="11736150"/>
                <a:satOff val="-23844"/>
                <a:lumOff val="-160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6699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Болезни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49900" y="3471613"/>
        <a:ext cx="2059088" cy="489497"/>
      </dsp:txXfrm>
    </dsp:sp>
    <dsp:sp modelId="{F4581D0A-F71F-4AEB-A25B-77460FDC8256}">
      <dsp:nvSpPr>
        <dsp:cNvPr id="0" name=""/>
        <dsp:cNvSpPr/>
      </dsp:nvSpPr>
      <dsp:spPr>
        <a:xfrm>
          <a:off x="3034671" y="4032448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909765"/>
                <a:satOff val="-26228"/>
                <a:lumOff val="-17636"/>
                <a:alphaOff val="0"/>
                <a:shade val="51000"/>
                <a:satMod val="130000"/>
              </a:schemeClr>
            </a:gs>
            <a:gs pos="80000">
              <a:schemeClr val="accent5">
                <a:hueOff val="12909765"/>
                <a:satOff val="-26228"/>
                <a:lumOff val="-17636"/>
                <a:alphaOff val="0"/>
                <a:shade val="93000"/>
                <a:satMod val="130000"/>
              </a:schemeClr>
            </a:gs>
            <a:gs pos="100000">
              <a:schemeClr val="accent5">
                <a:hueOff val="12909765"/>
                <a:satOff val="-26228"/>
                <a:lumOff val="-176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6699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Недоедания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49900" y="4047677"/>
        <a:ext cx="2059088" cy="489497"/>
      </dsp:txXfrm>
    </dsp:sp>
    <dsp:sp modelId="{4268621C-1E4E-44C6-B09E-0BC0970D571F}">
      <dsp:nvSpPr>
        <dsp:cNvPr id="0" name=""/>
        <dsp:cNvSpPr/>
      </dsp:nvSpPr>
      <dsp:spPr>
        <a:xfrm>
          <a:off x="5616661" y="0"/>
          <a:ext cx="2611933" cy="4836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Общение </a:t>
          </a:r>
          <a:endParaRPr lang="ru-RU" sz="24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616661" y="0"/>
        <a:ext cx="2611933" cy="1450858"/>
      </dsp:txXfrm>
    </dsp:sp>
    <dsp:sp modelId="{17CC5020-489F-49C6-BA45-2DBED07BD3F8}">
      <dsp:nvSpPr>
        <dsp:cNvPr id="0" name=""/>
        <dsp:cNvSpPr/>
      </dsp:nvSpPr>
      <dsp:spPr>
        <a:xfrm>
          <a:off x="5770985" y="1152128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083380"/>
                <a:satOff val="-28612"/>
                <a:lumOff val="-19239"/>
                <a:alphaOff val="0"/>
                <a:shade val="51000"/>
                <a:satMod val="130000"/>
              </a:schemeClr>
            </a:gs>
            <a:gs pos="80000">
              <a:schemeClr val="accent5">
                <a:hueOff val="14083380"/>
                <a:satOff val="-28612"/>
                <a:lumOff val="-19239"/>
                <a:alphaOff val="0"/>
                <a:shade val="93000"/>
                <a:satMod val="130000"/>
              </a:schemeClr>
            </a:gs>
            <a:gs pos="100000">
              <a:schemeClr val="accent5">
                <a:hueOff val="14083380"/>
                <a:satOff val="-28612"/>
                <a:lumOff val="-192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Конфликты с учителями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86214" y="1167357"/>
        <a:ext cx="2203121" cy="489497"/>
      </dsp:txXfrm>
    </dsp:sp>
    <dsp:sp modelId="{459CCE65-CFA4-4A85-900D-51D86BA3834B}">
      <dsp:nvSpPr>
        <dsp:cNvPr id="0" name=""/>
        <dsp:cNvSpPr/>
      </dsp:nvSpPr>
      <dsp:spPr>
        <a:xfrm>
          <a:off x="5770985" y="1728192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256994"/>
                <a:satOff val="-30997"/>
                <a:lumOff val="-20842"/>
                <a:alphaOff val="0"/>
                <a:shade val="51000"/>
                <a:satMod val="130000"/>
              </a:schemeClr>
            </a:gs>
            <a:gs pos="80000">
              <a:schemeClr val="accent5">
                <a:hueOff val="15256994"/>
                <a:satOff val="-30997"/>
                <a:lumOff val="-20842"/>
                <a:alphaOff val="0"/>
                <a:shade val="93000"/>
                <a:satMod val="130000"/>
              </a:schemeClr>
            </a:gs>
            <a:gs pos="100000">
              <a:schemeClr val="accent5">
                <a:hueOff val="15256994"/>
                <a:satOff val="-30997"/>
                <a:lumOff val="-208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Частое употребление неформальной лексики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86214" y="1743421"/>
        <a:ext cx="2203121" cy="489497"/>
      </dsp:txXfrm>
    </dsp:sp>
    <dsp:sp modelId="{FEBBB4F1-0897-4ED1-B3CF-E4F2BFBCB67E}">
      <dsp:nvSpPr>
        <dsp:cNvPr id="0" name=""/>
        <dsp:cNvSpPr/>
      </dsp:nvSpPr>
      <dsp:spPr>
        <a:xfrm>
          <a:off x="5770985" y="2304256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430609"/>
                <a:satOff val="-33381"/>
                <a:lumOff val="-22445"/>
                <a:alphaOff val="0"/>
                <a:shade val="51000"/>
                <a:satMod val="130000"/>
              </a:schemeClr>
            </a:gs>
            <a:gs pos="80000">
              <a:schemeClr val="accent5">
                <a:hueOff val="16430609"/>
                <a:satOff val="-33381"/>
                <a:lumOff val="-22445"/>
                <a:alphaOff val="0"/>
                <a:shade val="93000"/>
                <a:satMod val="130000"/>
              </a:schemeClr>
            </a:gs>
            <a:gs pos="100000">
              <a:schemeClr val="accent5">
                <a:hueOff val="16430609"/>
                <a:satOff val="-33381"/>
                <a:lumOff val="-224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95000"/>
                </a:schemeClr>
              </a:solidFill>
            </a:rPr>
            <a:t>Замкнутость, отчужденность</a:t>
          </a:r>
          <a:endParaRPr lang="ru-RU" sz="16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86214" y="2319485"/>
        <a:ext cx="2203121" cy="489497"/>
      </dsp:txXfrm>
    </dsp:sp>
    <dsp:sp modelId="{51AA6EE2-100D-4C38-A6F1-8C37AEE85EED}">
      <dsp:nvSpPr>
        <dsp:cNvPr id="0" name=""/>
        <dsp:cNvSpPr/>
      </dsp:nvSpPr>
      <dsp:spPr>
        <a:xfrm>
          <a:off x="5770985" y="2880320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7604225"/>
                <a:satOff val="-35765"/>
                <a:lumOff val="-24049"/>
                <a:alphaOff val="0"/>
                <a:shade val="51000"/>
                <a:satMod val="130000"/>
              </a:schemeClr>
            </a:gs>
            <a:gs pos="80000">
              <a:schemeClr val="accent5">
                <a:hueOff val="17604225"/>
                <a:satOff val="-35765"/>
                <a:lumOff val="-24049"/>
                <a:alphaOff val="0"/>
                <a:shade val="93000"/>
                <a:satMod val="130000"/>
              </a:schemeClr>
            </a:gs>
            <a:gs pos="100000">
              <a:schemeClr val="accent5">
                <a:hueOff val="17604225"/>
                <a:satOff val="-35765"/>
                <a:lumOff val="-240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Суетливость или </a:t>
          </a:r>
          <a:r>
            <a:rPr lang="ru-RU" sz="1400" b="1" kern="1200" dirty="0" err="1" smtClean="0">
              <a:solidFill>
                <a:schemeClr val="bg1">
                  <a:lumMod val="95000"/>
                </a:schemeClr>
              </a:solidFill>
            </a:rPr>
            <a:t>гиперактивность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86214" y="2895549"/>
        <a:ext cx="2203121" cy="489497"/>
      </dsp:txXfrm>
    </dsp:sp>
    <dsp:sp modelId="{AE44AB84-E26C-42CD-80B3-FD6341D7AC71}">
      <dsp:nvSpPr>
        <dsp:cNvPr id="0" name=""/>
        <dsp:cNvSpPr/>
      </dsp:nvSpPr>
      <dsp:spPr>
        <a:xfrm>
          <a:off x="5770985" y="3456384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777839"/>
                <a:satOff val="-38150"/>
                <a:lumOff val="-25652"/>
                <a:alphaOff val="0"/>
                <a:shade val="51000"/>
                <a:satMod val="130000"/>
              </a:schemeClr>
            </a:gs>
            <a:gs pos="80000">
              <a:schemeClr val="accent5">
                <a:hueOff val="18777839"/>
                <a:satOff val="-38150"/>
                <a:lumOff val="-25652"/>
                <a:alphaOff val="0"/>
                <a:shade val="93000"/>
                <a:satMod val="130000"/>
              </a:schemeClr>
            </a:gs>
            <a:gs pos="100000">
              <a:schemeClr val="accent5">
                <a:hueOff val="18777839"/>
                <a:satOff val="-38150"/>
                <a:lumOff val="-256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Конфликты с родителями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86214" y="3471613"/>
        <a:ext cx="2203121" cy="489497"/>
      </dsp:txXfrm>
    </dsp:sp>
    <dsp:sp modelId="{A1B80C65-D366-404E-A801-60A92E06D95A}">
      <dsp:nvSpPr>
        <dsp:cNvPr id="0" name=""/>
        <dsp:cNvSpPr/>
      </dsp:nvSpPr>
      <dsp:spPr>
        <a:xfrm>
          <a:off x="5770985" y="4032448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9951454"/>
                <a:satOff val="-40534"/>
                <a:lumOff val="-27255"/>
                <a:alphaOff val="0"/>
                <a:shade val="51000"/>
                <a:satMod val="130000"/>
              </a:schemeClr>
            </a:gs>
            <a:gs pos="80000">
              <a:schemeClr val="accent5">
                <a:hueOff val="19951454"/>
                <a:satOff val="-40534"/>
                <a:lumOff val="-27255"/>
                <a:alphaOff val="0"/>
                <a:shade val="93000"/>
                <a:satMod val="130000"/>
              </a:schemeClr>
            </a:gs>
            <a:gs pos="100000">
              <a:schemeClr val="accent5">
                <a:hueOff val="19951454"/>
                <a:satOff val="-40534"/>
                <a:lumOff val="-2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Контакты с криминогенными группировками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86214" y="4047677"/>
        <a:ext cx="2203121" cy="489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461B7-6289-4B52-9C94-4B07CF457E92}">
      <dsp:nvSpPr>
        <dsp:cNvPr id="0" name=""/>
        <dsp:cNvSpPr/>
      </dsp:nvSpPr>
      <dsp:spPr>
        <a:xfrm>
          <a:off x="82378" y="0"/>
          <a:ext cx="6336792" cy="100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"трудные" родители </a:t>
          </a:r>
        </a:p>
      </dsp:txBody>
      <dsp:txXfrm>
        <a:off x="111878" y="29500"/>
        <a:ext cx="5132115" cy="948188"/>
      </dsp:txXfrm>
    </dsp:sp>
    <dsp:sp modelId="{69E9FB35-8454-48EA-8875-C4123B420BF7}">
      <dsp:nvSpPr>
        <dsp:cNvPr id="0" name=""/>
        <dsp:cNvSpPr/>
      </dsp:nvSpPr>
      <dsp:spPr>
        <a:xfrm>
          <a:off x="298369" y="1092465"/>
          <a:ext cx="6974400" cy="100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987863"/>
                <a:satOff val="-10134"/>
                <a:lumOff val="-6814"/>
                <a:alphaOff val="0"/>
                <a:shade val="51000"/>
                <a:satMod val="130000"/>
              </a:schemeClr>
            </a:gs>
            <a:gs pos="80000">
              <a:schemeClr val="accent5">
                <a:hueOff val="4987863"/>
                <a:satOff val="-10134"/>
                <a:lumOff val="-6814"/>
                <a:alphaOff val="0"/>
                <a:shade val="93000"/>
                <a:satMod val="130000"/>
              </a:schemeClr>
            </a:gs>
            <a:gs pos="100000">
              <a:schemeClr val="accent5">
                <a:hueOff val="4987863"/>
                <a:satOff val="-10134"/>
                <a:lumOff val="-68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господствует безнадзорность 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– для родителей характерны культурная ограниченность, бедность чувств, отсутствие духовных связей с детьми. В таких семьях родители, как правило, употребляют алкоголь.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27869" y="1121965"/>
        <a:ext cx="5674038" cy="948188"/>
      </dsp:txXfrm>
    </dsp:sp>
    <dsp:sp modelId="{B77BDA47-51CF-4C4F-BA79-61B47FCE111A}">
      <dsp:nvSpPr>
        <dsp:cNvPr id="0" name=""/>
        <dsp:cNvSpPr/>
      </dsp:nvSpPr>
      <dsp:spPr>
        <a:xfrm>
          <a:off x="751135" y="2246994"/>
          <a:ext cx="6604014" cy="100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975727"/>
                <a:satOff val="-20267"/>
                <a:lumOff val="-13627"/>
                <a:alphaOff val="0"/>
                <a:shade val="51000"/>
                <a:satMod val="130000"/>
              </a:schemeClr>
            </a:gs>
            <a:gs pos="80000">
              <a:schemeClr val="accent5">
                <a:hueOff val="9975727"/>
                <a:satOff val="-20267"/>
                <a:lumOff val="-13627"/>
                <a:alphaOff val="0"/>
                <a:shade val="93000"/>
                <a:satMod val="130000"/>
              </a:schemeClr>
            </a:gs>
            <a:gs pos="100000">
              <a:schemeClr val="accent5">
                <a:hueOff val="9975727"/>
                <a:satOff val="-20267"/>
                <a:lumOff val="-13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приоритет отдается материальному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благополучию над духовной жизнью – дети в таких семьях растут эгоистами, излишне практичными потребителями. Родители эти качества поощряют.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780635" y="2276494"/>
        <a:ext cx="5369577" cy="948188"/>
      </dsp:txXfrm>
    </dsp:sp>
    <dsp:sp modelId="{40AD8BF3-1B41-4A8A-8237-3075CAD7AFC4}">
      <dsp:nvSpPr>
        <dsp:cNvPr id="0" name=""/>
        <dsp:cNvSpPr/>
      </dsp:nvSpPr>
      <dsp:spPr>
        <a:xfrm>
          <a:off x="1357949" y="3394070"/>
          <a:ext cx="6336792" cy="1007188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родители предъявляют к детям завышенные требования,</a:t>
          </a: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часто граничащие с жестокостью – детей часто наказывают физически, в результате чего они растут озлобленными и жестокими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387449" y="3423570"/>
        <a:ext cx="5149917" cy="948188"/>
      </dsp:txXfrm>
    </dsp:sp>
    <dsp:sp modelId="{E2D36F4A-28E7-4629-818C-78AB40D8224A}">
      <dsp:nvSpPr>
        <dsp:cNvPr id="0" name=""/>
        <dsp:cNvSpPr/>
      </dsp:nvSpPr>
      <dsp:spPr>
        <a:xfrm>
          <a:off x="1831151" y="4541146"/>
          <a:ext cx="6336792" cy="1007188"/>
        </a:xfrm>
        <a:prstGeom prst="roundRect">
          <a:avLst>
            <a:gd name="adj" fmla="val 1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Дисфункциональные</a:t>
          </a: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 семьи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– </a:t>
          </a:r>
          <a:r>
            <a:rPr lang="ru-RU" sz="2000" b="1" kern="1200" dirty="0" err="1" smtClean="0">
              <a:solidFill>
                <a:schemeClr val="tx1"/>
              </a:solidFill>
            </a:rPr>
            <a:t>семьи</a:t>
          </a:r>
          <a:r>
            <a:rPr lang="ru-RU" sz="2000" b="1" kern="1200" dirty="0" smtClean="0">
              <a:solidFill>
                <a:schemeClr val="tx1"/>
              </a:solidFill>
            </a:rPr>
            <a:t>, в которых ребенка воспитывает только один родитель.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860651" y="4570646"/>
        <a:ext cx="5149917" cy="948188"/>
      </dsp:txXfrm>
    </dsp:sp>
    <dsp:sp modelId="{6A27DD79-2EDD-4BDA-B73F-E29DFDF3C3D5}">
      <dsp:nvSpPr>
        <dsp:cNvPr id="0" name=""/>
        <dsp:cNvSpPr/>
      </dsp:nvSpPr>
      <dsp:spPr>
        <a:xfrm>
          <a:off x="5682119" y="735807"/>
          <a:ext cx="654672" cy="6546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829420" y="735807"/>
        <a:ext cx="360070" cy="492641"/>
      </dsp:txXfrm>
    </dsp:sp>
    <dsp:sp modelId="{A71DE834-F140-4221-A3D5-6A364FC5FFA6}">
      <dsp:nvSpPr>
        <dsp:cNvPr id="0" name=""/>
        <dsp:cNvSpPr/>
      </dsp:nvSpPr>
      <dsp:spPr>
        <a:xfrm>
          <a:off x="6155321" y="1882882"/>
          <a:ext cx="654672" cy="6546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717168"/>
            <a:satOff val="-17217"/>
            <a:lumOff val="-233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302622" y="1882882"/>
        <a:ext cx="360070" cy="492641"/>
      </dsp:txXfrm>
    </dsp:sp>
    <dsp:sp modelId="{F5DAF72F-1612-41D1-9E88-D0DFF3C8E729}">
      <dsp:nvSpPr>
        <dsp:cNvPr id="0" name=""/>
        <dsp:cNvSpPr/>
      </dsp:nvSpPr>
      <dsp:spPr>
        <a:xfrm>
          <a:off x="6628523" y="3013171"/>
          <a:ext cx="654672" cy="6546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434337"/>
            <a:satOff val="-34434"/>
            <a:lumOff val="-46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775824" y="3013171"/>
        <a:ext cx="360070" cy="492641"/>
      </dsp:txXfrm>
    </dsp:sp>
    <dsp:sp modelId="{5BDC6B48-719B-4AAC-9DB5-E5ADFC3B0089}">
      <dsp:nvSpPr>
        <dsp:cNvPr id="0" name=""/>
        <dsp:cNvSpPr/>
      </dsp:nvSpPr>
      <dsp:spPr>
        <a:xfrm>
          <a:off x="7101725" y="4171438"/>
          <a:ext cx="654672" cy="6546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0151504"/>
            <a:satOff val="-51651"/>
            <a:lumOff val="-700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249026" y="4171438"/>
        <a:ext cx="360070" cy="4926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F8E32-A14A-441E-8DB6-1B76878C2D2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58C63-2B22-46D7-820B-4A783F518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42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58C63-2B22-46D7-820B-4A783F5189C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50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 cstate="print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 cstate="print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 cstate="print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43DA-D071-4F99-A66F-641BF1E5527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fld id="{18FB5A3B-10D0-4510-BEED-EB68A0161356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ru-RU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58508"/>
            <a:ext cx="8352928" cy="2378150"/>
          </a:xfrm>
        </p:spPr>
        <p:txBody>
          <a:bodyPr/>
          <a:lstStyle/>
          <a:p>
            <a:pPr algn="ctr"/>
            <a:r>
              <a:rPr lang="ru-RU" sz="36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Трудные семьи в структуре психолого-педагогического сопровождения  образовательной организации</a:t>
            </a:r>
            <a:endParaRPr lang="ru-RU" sz="3600" i="1" kern="120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3789040"/>
            <a:ext cx="8280920" cy="2387923"/>
          </a:xfrm>
        </p:spPr>
        <p:txBody>
          <a:bodyPr/>
          <a:lstStyle/>
          <a:p>
            <a:pPr indent="11113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Выступление педагога-психолога, кандидата психологических наук, доцента,  доцента кафедры общей психологии ФГБОУ ВО </a:t>
            </a:r>
            <a:r>
              <a:rPr lang="ru-RU" sz="1800" b="1" dirty="0" err="1" smtClean="0">
                <a:solidFill>
                  <a:srgbClr val="FF0000"/>
                </a:solidFill>
              </a:rPr>
              <a:t>СмолГУ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</a:p>
          <a:p>
            <a:pPr indent="11113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Терещенко Владимира Валерьевича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147248" cy="944562"/>
          </a:xfrm>
        </p:spPr>
        <p:txBody>
          <a:bodyPr/>
          <a:lstStyle/>
          <a:p>
            <a:pPr algn="ctr"/>
            <a:r>
              <a:rPr lang="ru-RU" sz="4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Типы неблагополучных семей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79512" y="1124744"/>
          <a:ext cx="42546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244280" cy="4497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050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Задание:</a:t>
            </a:r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r>
              <a:rPr lang="ru-RU" sz="2400" b="1" i="1" dirty="0" smtClean="0"/>
              <a:t>Определить задачи классного </a:t>
            </a:r>
            <a:r>
              <a:rPr lang="ru-RU" sz="2400" b="1" i="1" dirty="0" err="1" smtClean="0"/>
              <a:t>руководи-теля</a:t>
            </a:r>
            <a:r>
              <a:rPr lang="ru-RU" sz="2400" b="1" i="1" dirty="0" smtClean="0"/>
              <a:t> (воспитателя) при работе с одним из типом </a:t>
            </a:r>
            <a:r>
              <a:rPr lang="ru-RU" sz="2400" b="1" i="1" dirty="0" err="1" smtClean="0"/>
              <a:t>неблагополуч-ной</a:t>
            </a:r>
            <a:r>
              <a:rPr lang="ru-RU" sz="2400" b="1" i="1" dirty="0" smtClean="0"/>
              <a:t> семьи</a:t>
            </a:r>
            <a:endParaRPr lang="ru-RU" sz="2400" b="1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147248" cy="944562"/>
          </a:xfrm>
        </p:spPr>
        <p:txBody>
          <a:bodyPr/>
          <a:lstStyle/>
          <a:p>
            <a:pPr algn="ctr"/>
            <a:r>
              <a:rPr lang="ru-RU" sz="2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№1</a:t>
            </a:r>
            <a:br>
              <a:rPr lang="ru-RU" sz="2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200" i="1" kern="1200" dirty="0" smtClean="0">
                <a:ln w="11430"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Задание: определить задачи классного руководителя по типу неблагополучной семьи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99592" y="1628800"/>
            <a:ext cx="1584176" cy="4464496"/>
          </a:xfr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34000">
                <a:srgbClr val="FFF2E7">
                  <a:alpha val="80000"/>
                </a:srgbClr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/>
          <a:lstStyle/>
          <a:p>
            <a:pPr algn="ctr"/>
            <a:r>
              <a:rPr lang="ru-RU" b="1" dirty="0" smtClean="0"/>
              <a:t>Семьи, в которых "трудные" родители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63888" y="1412776"/>
            <a:ext cx="5122912" cy="4968552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Расположить мать к себе, заручиться доверием; если она отнесется к этому настороженно, не спешить обижаться.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Попробовать посмотреть на себя глазами матери. Это поможет лучше понять ее и контролировать свое отношение к ней.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Заинтересовать судьбой подростка в школе, пробудить интерес к его жизни в школе.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Деликатно, тактично затронуть тему о совместном решении повседневных жизненных проблем ребенка дома и в школе</a:t>
            </a:r>
            <a:endParaRPr lang="ru-RU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363272" cy="944562"/>
          </a:xfrm>
        </p:spPr>
        <p:txBody>
          <a:bodyPr/>
          <a:lstStyle/>
          <a:p>
            <a:pPr algn="ctr"/>
            <a:r>
              <a:rPr lang="ru-RU" sz="2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№2</a:t>
            </a:r>
            <a: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200" i="1" kern="1200" dirty="0" smtClean="0">
                <a:ln w="11430"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Задание: определить задачи классного руководителя по типу неблагополучной семьи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2016224" cy="4608512"/>
          </a:xfr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34000">
                <a:srgbClr val="FFF2E7">
                  <a:alpha val="80000"/>
                </a:srgbClr>
              </a:gs>
            </a:gsLst>
            <a:lin ang="5400000" scaled="0"/>
          </a:gradFill>
          <a:ln w="28575">
            <a:solidFill>
              <a:srgbClr val="FFC000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/>
              <a:t>Семьи, в которых господствует безнадзорность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63888" y="1268760"/>
            <a:ext cx="5122912" cy="5184576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Терпеливо доказывать родителям пагубное влияние на подростка того образа жизни, который они ведут.</a:t>
            </a:r>
          </a:p>
          <a:p>
            <a:r>
              <a:rPr lang="ru-RU" sz="2000" b="1" dirty="0" smtClean="0"/>
              <a:t>Обратить внимание на испытываемые подростком переживания, боль, стыд, обиду за отца и мать.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Выяснить, кто из родителей пользуется большим авторитетом в семье, кто может стать опорой в изменении условий жизни.</a:t>
            </a:r>
          </a:p>
          <a:p>
            <a:r>
              <a:rPr lang="ru-RU" sz="2000" b="1" dirty="0" smtClean="0"/>
              <a:t>Включить подростка в более широкое общение с окружающими людьми, морально поддержать, установить контроль </a:t>
            </a:r>
            <a:endParaRPr lang="ru-RU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19256" cy="944562"/>
          </a:xfrm>
        </p:spPr>
        <p:txBody>
          <a:bodyPr/>
          <a:lstStyle/>
          <a:p>
            <a:pPr algn="ctr"/>
            <a:r>
              <a:rPr lang="ru-RU" sz="2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№3</a:t>
            </a:r>
            <a: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200" i="1" kern="1200" dirty="0" smtClean="0">
                <a:ln w="11430"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Задание: определить задачи классного руководителя по типу неблагополучной семьи</a:t>
            </a:r>
            <a:endParaRPr lang="ru-RU" sz="2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2448272" cy="4392488"/>
          </a:xfr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34000">
                <a:srgbClr val="FFF2E7">
                  <a:alpha val="80000"/>
                </a:srgbClr>
              </a:gs>
            </a:gsLst>
            <a:lin ang="5400000" scaled="0"/>
          </a:gradFill>
          <a:ln w="28575">
            <a:solidFill>
              <a:srgbClr val="FFC000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/>
              <a:t>Семьи, характеризующиеся педагогической неграмотностью родителей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63888" y="1412776"/>
            <a:ext cx="5122912" cy="504056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Сформировать у родителей потребность в педагогических знаниях через проведение с ними консультаций, включение их в систематическую работу школы с родителями.</a:t>
            </a:r>
          </a:p>
          <a:p>
            <a:r>
              <a:rPr lang="ru-RU" sz="2400" b="1" dirty="0" smtClean="0"/>
              <a:t>Пробудить интерес к самообразованию.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Внушить мысль о том, что все дети нуждаются в образованных родителях, понимающих их психологию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91264" cy="944562"/>
          </a:xfrm>
        </p:spPr>
        <p:txBody>
          <a:bodyPr/>
          <a:lstStyle/>
          <a:p>
            <a:pPr algn="ctr"/>
            <a:r>
              <a:rPr lang="ru-RU" sz="2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№4</a:t>
            </a:r>
            <a:br>
              <a:rPr lang="ru-RU" sz="2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200" i="1" kern="1200" dirty="0" smtClean="0">
                <a:ln w="11430"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Задание: определить задачи классного руководителя по типу неблагополучной семьи</a:t>
            </a:r>
            <a:endParaRPr lang="ru-RU" sz="2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2592288" cy="4392487"/>
          </a:xfr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34000">
                <a:srgbClr val="FFF2E7">
                  <a:alpha val="80000"/>
                </a:srgbClr>
              </a:gs>
            </a:gsLst>
            <a:lin ang="5400000" scaled="0"/>
          </a:gradFill>
          <a:ln w="28575">
            <a:solidFill>
              <a:srgbClr val="FFC000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/>
              <a:t>Семьи, в которых приоритет отдается материальному благополучию над духовной жизнью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63888" y="1556792"/>
            <a:ext cx="5122912" cy="4652963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200" b="1" dirty="0" smtClean="0">
                <a:solidFill>
                  <a:srgbClr val="C00000"/>
                </a:solidFill>
              </a:rPr>
              <a:t>Изменить жизненную ориентацию родителей.</a:t>
            </a:r>
          </a:p>
          <a:p>
            <a:r>
              <a:rPr lang="ru-RU" sz="2200" b="1" dirty="0" smtClean="0"/>
              <a:t>Заинтересовать подростка развитием внутреннего духовного мира.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При встречах с родителями дома и в школе использовать косвенное воздействие, опираясь на здоровые интересы.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363272" cy="944562"/>
          </a:xfrm>
        </p:spPr>
        <p:txBody>
          <a:bodyPr/>
          <a:lstStyle/>
          <a:p>
            <a:pPr algn="ctr"/>
            <a:r>
              <a:rPr lang="ru-RU" sz="2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№5</a:t>
            </a:r>
            <a:br>
              <a:rPr lang="ru-RU" sz="2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200" i="1" kern="1200" dirty="0" smtClean="0">
                <a:ln w="11430"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Задание: определить задачи классного руководителя по типу неблагополучной семьи</a:t>
            </a:r>
            <a:endParaRPr lang="ru-RU" sz="2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2880320" cy="4824536"/>
          </a:xfr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34000">
                <a:srgbClr val="FFF2E7">
                  <a:alpha val="80000"/>
                </a:srgbClr>
              </a:gs>
            </a:gsLst>
            <a:lin ang="5400000" scaled="0"/>
          </a:gradFill>
          <a:ln w="28575">
            <a:solidFill>
              <a:srgbClr val="FFC000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/>
              <a:t>Семьи, в которых родители предъявляют к детям завышенные требования, часто граничащие с жестокостью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79912" y="1484784"/>
            <a:ext cx="5122912" cy="504056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Доказать родителям, что с ребенком надо обращаться как с равным, отказаться от действий с позиции силы.</a:t>
            </a:r>
          </a:p>
          <a:p>
            <a:r>
              <a:rPr lang="ru-RU" sz="2400" b="1" dirty="0" smtClean="0"/>
              <a:t>Относиться к ребенку как к человеку, который имеет равные права на самостоятельность и уважение.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Убедить, что терпение и снисходительность к ребенку - главное средство в его воспитании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686800" cy="944562"/>
          </a:xfrm>
        </p:spPr>
        <p:txBody>
          <a:bodyPr/>
          <a:lstStyle/>
          <a:p>
            <a:pPr algn="ctr"/>
            <a:r>
              <a:rPr lang="ru-RU" sz="32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 работы с неблагополучной семьей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673542" cy="4896543"/>
        </p:xfrm>
        <a:graphic>
          <a:graphicData uri="http://schemas.openxmlformats.org/drawingml/2006/table">
            <a:tbl>
              <a:tblPr/>
              <a:tblGrid>
                <a:gridCol w="4194248"/>
                <a:gridCol w="4479294"/>
              </a:tblGrid>
              <a:tr h="1079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Направления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Формы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94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Диагностика семьи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160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000" b="0" dirty="0" smtClean="0"/>
                        <a:t>2. Индивидуальная работа с семьей</a:t>
                      </a:r>
                      <a:endParaRPr lang="ru-RU" sz="2000" b="0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156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Групповая работа с родителями из неблагополучных семей. </a:t>
                      </a:r>
                      <a:endParaRPr lang="ru-RU" sz="2000" b="1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99992" y="4509120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/>
              <a:t>спортивные группы;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err="1" smtClean="0"/>
              <a:t>тренинговые</a:t>
            </a:r>
            <a:r>
              <a:rPr lang="ru-RU" b="1" dirty="0" smtClean="0"/>
              <a:t> группы;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/>
              <a:t>консультирование;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/>
              <a:t>семейные вечера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686800" cy="944562"/>
          </a:xfrm>
        </p:spPr>
        <p:txBody>
          <a:bodyPr/>
          <a:lstStyle/>
          <a:p>
            <a:pPr algn="ctr"/>
            <a:r>
              <a:rPr lang="ru-RU" sz="32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 работы с неблагополучной семьей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673542" cy="5112568"/>
        </p:xfrm>
        <a:graphic>
          <a:graphicData uri="http://schemas.openxmlformats.org/drawingml/2006/table">
            <a:tbl>
              <a:tblPr/>
              <a:tblGrid>
                <a:gridCol w="4194248"/>
                <a:gridCol w="4479294"/>
              </a:tblGrid>
              <a:tr h="894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Направления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Формы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1782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Профилактика семейного неблагополучия</a:t>
                      </a:r>
                      <a:endParaRPr lang="ru-RU" sz="2000" b="1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99992" y="2492896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родительский всеобуч</a:t>
            </a:r>
            <a:r>
              <a:rPr lang="ru-RU" b="1" dirty="0" smtClean="0"/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ознакомление с психолого-педагогической литературой;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обобщение, обогащение и осмысление успешного воспитательного опыта родителей;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семинары для учителей и родителей;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лектории для подростков;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устройство на работу;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летний лагерь;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постановка на учет КДН, ПДН;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дополнительные занятия в помощь ребенку в учебе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435280" cy="944562"/>
          </a:xfrm>
        </p:spPr>
        <p:txBody>
          <a:bodyPr/>
          <a:lstStyle/>
          <a:p>
            <a:pPr algn="ctr"/>
            <a:r>
              <a:rPr lang="ru-RU" sz="28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Задание:</a:t>
            </a:r>
            <a:r>
              <a:rPr lang="ru-RU" sz="2800" dirty="0" smtClean="0"/>
              <a:t> </a:t>
            </a:r>
            <a:r>
              <a:rPr lang="ru-RU" sz="2800" i="1" kern="120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определить психологическую причину проблемы «отцов и детей»</a:t>
            </a:r>
            <a:endParaRPr lang="ru-RU" sz="2800" i="1" kern="120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Нехватка материальных средств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Плохие жилищные условия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Нехватка общения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Отсутствие режима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Один родитель в семье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Один ребенок в семье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Многодетность семьи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Алкоголизм родителя /родителей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040188" cy="1008112"/>
          </a:xfrm>
        </p:spPr>
        <p:txBody>
          <a:bodyPr/>
          <a:lstStyle/>
          <a:p>
            <a:pPr algn="ctr"/>
            <a: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Кого мы можем привлечь для работы с семьей?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245868" cy="4824536"/>
          </a:xfr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prst="relaxedInset"/>
          </a:sp3d>
        </p:spPr>
        <p:txBody>
          <a:bodyPr/>
          <a:lstStyle/>
          <a:p>
            <a:pPr lvl="0"/>
            <a:r>
              <a:rPr lang="ru-RU" sz="2300" dirty="0" smtClean="0"/>
              <a:t>Органы социальной защиты населения;</a:t>
            </a:r>
          </a:p>
          <a:p>
            <a:pPr lvl="0"/>
            <a:r>
              <a:rPr lang="ru-RU" sz="2300" dirty="0" smtClean="0"/>
              <a:t>Отдел образования;</a:t>
            </a:r>
          </a:p>
          <a:p>
            <a:pPr lvl="0"/>
            <a:r>
              <a:rPr lang="ru-RU" sz="2300" dirty="0" smtClean="0"/>
              <a:t>Органы внутренних дел;</a:t>
            </a:r>
          </a:p>
          <a:p>
            <a:pPr lvl="0"/>
            <a:r>
              <a:rPr lang="ru-RU" sz="2300" dirty="0" smtClean="0"/>
              <a:t>Отдел здравоохранения;</a:t>
            </a:r>
          </a:p>
          <a:p>
            <a:pPr lvl="0"/>
            <a:r>
              <a:rPr lang="ru-RU" sz="2300" dirty="0" smtClean="0"/>
              <a:t>Отдел по молодежной политике;</a:t>
            </a:r>
          </a:p>
          <a:p>
            <a:pPr lvl="0"/>
            <a:r>
              <a:rPr lang="ru-RU" sz="2300" dirty="0" smtClean="0"/>
              <a:t>Службу занятости населения;</a:t>
            </a:r>
          </a:p>
          <a:p>
            <a:pPr lvl="0"/>
            <a:r>
              <a:rPr lang="ru-RU" sz="2300" dirty="0" smtClean="0"/>
              <a:t>районную администрацию;</a:t>
            </a:r>
          </a:p>
          <a:p>
            <a:pPr lvl="0"/>
            <a:r>
              <a:rPr lang="ru-RU" sz="2300" dirty="0" smtClean="0"/>
              <a:t>КДН, ПДН.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332656"/>
            <a:ext cx="4041775" cy="1008112"/>
          </a:xfrm>
        </p:spPr>
        <p:txBody>
          <a:bodyPr/>
          <a:lstStyle/>
          <a:p>
            <a:pPr algn="ctr">
              <a:lnSpc>
                <a:spcPts val="2880"/>
              </a:lnSpc>
            </a:pPr>
            <a: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Меры воздействия на неблагополучную семью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499992" y="1556792"/>
            <a:ext cx="4392488" cy="5040560"/>
          </a:xfrm>
          <a:solidFill>
            <a:schemeClr val="bg1"/>
          </a:solidFill>
          <a:scene3d>
            <a:camera prst="perspectiveLeft"/>
            <a:lightRig rig="threePt" dir="t"/>
          </a:scene3d>
          <a:sp3d>
            <a:bevelT prst="slope"/>
          </a:sp3d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Принудительное лечение от алкоголизма;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Лишение родительских прав;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Консультирование;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Обучающие консультации для родителей;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Помощь общественных организаций;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Влияние через СМИ;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Пропаганда здорового образа жизни;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Пропаганда семейных ценностей;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Оказание материальной помощи;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Административные штрафы;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Создание клубов по интересам;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Постоянный патронаж;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Обеспечение бесплатным питанием детей из неблагополучных семей;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Бесплатное лечение детей и оздоровление в период каникул.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Категории семей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kniga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5564" y="2086879"/>
            <a:ext cx="3992900" cy="3286337"/>
          </a:xfrm>
        </p:spPr>
      </p:pic>
      <p:graphicFrame>
        <p:nvGraphicFramePr>
          <p:cNvPr id="12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4320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4040188" cy="720080"/>
          </a:xfrm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Не рекомендуемые фразы для общения: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4245868" cy="4968552"/>
          </a:xfrm>
          <a:ln w="38100">
            <a:solidFill>
              <a:schemeClr val="accent1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Я тысячу раз говорил тебе, что…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Сколько раз надо повторять…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О чём ты только думаешь…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Неужели тебе трудно запомнить, что…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Ты становишься…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Ты такой же как,…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Отстань, некогда мне…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Почему Лена(Настя, Вася и т.д.) такая, а ты - нет…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3"/>
          </p:nvPr>
        </p:nvSpPr>
        <p:spPr>
          <a:xfrm>
            <a:off x="4716463" y="260648"/>
            <a:ext cx="4041775" cy="720080"/>
          </a:xfrm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Рекомендуемые фразы для общения: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499992" y="1268760"/>
            <a:ext cx="4392488" cy="5040560"/>
          </a:xfrm>
          <a:ln w="38100"/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Ты у меня умный, красивый(и т.д.).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Как хорошо, что  у меня есть ты.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Ты у меня молодец.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Я тебя очень люблю.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Как хорошо ты это сделал, научи и меня этому.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Спасибо тебе, я тебе очень благодарна.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Comic Sans MS" pitchFamily="66" charset="0"/>
              </a:rPr>
              <a:t>Если бы не ты, я бы </a:t>
            </a:r>
            <a:r>
              <a:rPr lang="ru-RU" sz="2000" b="1" dirty="0" smtClean="0">
                <a:latin typeface="Comic Sans MS" pitchFamily="66" charset="0"/>
              </a:rPr>
              <a:t>никогда с этим не справился.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03680" y="1727824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spAutoFit/>
          </a:bodyPr>
          <a:lstStyle/>
          <a:p>
            <a:endParaRPr lang="ru-RU"/>
          </a:p>
        </p:txBody>
      </p:sp>
      <p:pic>
        <p:nvPicPr>
          <p:cNvPr id="31748" name="Picture 4" descr="sav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20" y="816566"/>
            <a:ext cx="7577280" cy="54884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20481" y="2878834"/>
            <a:ext cx="6202080" cy="53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 anchor="ctr">
            <a:spAutoFit/>
          </a:bodyPr>
          <a:lstStyle/>
          <a:p>
            <a:pPr algn="ctr" eaLnBrk="0"/>
            <a:r>
              <a:rPr lang="ru-RU" sz="2900" b="1" dirty="0" smtClean="0">
                <a:latin typeface="Times New Roman" pitchFamily="18" charset="0"/>
              </a:rPr>
              <a:t>Спасибо за внимание!</a:t>
            </a:r>
            <a:endParaRPr lang="ru-RU" sz="29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55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authoritarian-parenting-style-child-being-scolded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gray">
          <a:xfrm>
            <a:off x="179512" y="1988840"/>
            <a:ext cx="34208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2-конечная звезда 4"/>
          <p:cNvSpPr/>
          <p:nvPr/>
        </p:nvSpPr>
        <p:spPr>
          <a:xfrm>
            <a:off x="5652120" y="2204864"/>
            <a:ext cx="3168352" cy="283484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63688" y="737320"/>
          <a:ext cx="7056784" cy="578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944562"/>
          </a:xfrm>
        </p:spPr>
        <p:txBody>
          <a:bodyPr/>
          <a:lstStyle/>
          <a:p>
            <a:pPr algn="ctr"/>
            <a:r>
              <a:rPr lang="ru-RU" sz="26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Признаки негативного влияния неблагополучной семьи на здоровье ребенка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83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944562"/>
          </a:xfrm>
        </p:spPr>
        <p:txBody>
          <a:bodyPr/>
          <a:lstStyle/>
          <a:p>
            <a:pPr algn="ctr"/>
            <a:r>
              <a:rPr lang="ru-RU" sz="4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Типы неблагополучных семей</a:t>
            </a:r>
            <a:endParaRPr lang="ru-RU" sz="4000" i="1" kern="120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59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pPr algn="ctr"/>
            <a:r>
              <a:rPr lang="ru-RU" sz="36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 работы с неблагополучной семьей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10" name="Текст 4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6397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1628800"/>
          <a:ext cx="8673542" cy="4824536"/>
        </p:xfrm>
        <a:graphic>
          <a:graphicData uri="http://schemas.openxmlformats.org/drawingml/2006/table">
            <a:tbl>
              <a:tblPr/>
              <a:tblGrid>
                <a:gridCol w="4194248"/>
                <a:gridCol w="447929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Направления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Методы диагностики</a:t>
                      </a: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0445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1.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hlinkClick r:id="rId2" action="ppaction://hlinksldjump"/>
                        </a:rPr>
                        <a:t>Диагностика</a:t>
                      </a:r>
                      <a:r>
                        <a:rPr lang="ru-RU" sz="2000" b="1" dirty="0" smtClean="0"/>
                        <a:t> семейного неблагополучия. </a:t>
                      </a:r>
                    </a:p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427984" y="2420888"/>
            <a:ext cx="4449688" cy="4248472"/>
          </a:xfrm>
        </p:spPr>
        <p:txBody>
          <a:bodyPr/>
          <a:lstStyle/>
          <a:p>
            <a:pPr lvl="0"/>
            <a:endParaRPr lang="ru-RU" sz="1500" b="1" dirty="0" smtClean="0"/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наблюдения специалистов;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анкетирование детей и родителей;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err="1" smtClean="0"/>
              <a:t>опросники</a:t>
            </a:r>
            <a:r>
              <a:rPr lang="ru-RU" sz="1500" b="1" dirty="0" smtClean="0"/>
              <a:t>, тесты;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работа узких специалистов;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мини-консилиумы;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анализ документов;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анализ продуктов детского творчества;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сбор списков неблагополучных семей;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составление социально-психологических паспортов семьи;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протоколы КДН, ПДН;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заявки семьи на оказание помощи;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b="1" dirty="0" smtClean="0"/>
              <a:t>анализ состояния здоровья детей;</a:t>
            </a:r>
          </a:p>
          <a:p>
            <a:pPr>
              <a:buFont typeface="Wingdings" pitchFamily="2" charset="2"/>
              <a:buChar char="ü"/>
            </a:pPr>
            <a:r>
              <a:rPr lang="ru-RU" sz="1500" b="1" dirty="0" smtClean="0"/>
              <a:t>анализ развития, успеваемости.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673542" cy="4968552"/>
        </p:xfrm>
        <a:graphic>
          <a:graphicData uri="http://schemas.openxmlformats.org/drawingml/2006/table">
            <a:tbl>
              <a:tblPr/>
              <a:tblGrid>
                <a:gridCol w="4194248"/>
                <a:gridCol w="4479294"/>
              </a:tblGrid>
              <a:tr h="1077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Направления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Формы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9134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Индивидуальная помощь неблагополучной семье. </a:t>
                      </a:r>
                      <a:endParaRPr lang="ru-RU" sz="2000" b="1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686800" cy="944562"/>
          </a:xfrm>
        </p:spPr>
        <p:txBody>
          <a:bodyPr/>
          <a:lstStyle/>
          <a:p>
            <a:pPr algn="ctr"/>
            <a:r>
              <a:rPr lang="ru-RU" sz="32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 работы с неблагополучной семьей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564904"/>
            <a:ext cx="4355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/>
              <a:t>советы по преодолению сложных жизненных ситуации;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/>
              <a:t>консультации специалистов;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/>
              <a:t>семейная терапия;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hlinkClick r:id="rId2" action="ppaction://hlinksldjump"/>
              </a:rPr>
              <a:t>индивидуальные беседы</a:t>
            </a:r>
            <a:r>
              <a:rPr lang="ru-RU" b="1" dirty="0" smtClean="0"/>
              <a:t>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/>
              <a:t>индивидуальный социальный патронаж семей;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/>
              <a:t>психотерапия.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686800" cy="944562"/>
          </a:xfrm>
        </p:spPr>
        <p:txBody>
          <a:bodyPr/>
          <a:lstStyle/>
          <a:p>
            <a:pPr algn="ctr"/>
            <a:r>
              <a:rPr lang="ru-RU" sz="28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БЕСЕДА ПЕДАГОГА С РОДИТЕЛЯМИ РЕБЕНКА ИЗ НЕБЛАГОПОЛУЧНОЙ СЕМЬИ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  <a:ln w="381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000" dirty="0" smtClean="0"/>
              <a:t>1 .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хорошего я могу сказать о подростке?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ru-RU" sz="2000" dirty="0" smtClean="0"/>
              <a:t>(с целью психологического расположения к себе родителей, привлечения их в союзники. )</a:t>
            </a:r>
          </a:p>
          <a:p>
            <a:pPr algn="just">
              <a:buNone/>
            </a:pPr>
            <a:r>
              <a:rPr lang="ru-RU" sz="2000" dirty="0" smtClean="0"/>
              <a:t>2.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меня беспокоит в нем? </a:t>
            </a:r>
            <a:r>
              <a:rPr lang="ru-RU" sz="2000" dirty="0" smtClean="0"/>
              <a:t>(то самое, что является предметом вызова родителей в школу, прихода к ним домой, обсуждения на родительском собрании. )</a:t>
            </a:r>
          </a:p>
          <a:p>
            <a:pPr algn="just">
              <a:buNone/>
            </a:pPr>
            <a:r>
              <a:rPr lang="ru-RU" sz="2000" dirty="0" smtClean="0"/>
              <a:t>3.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Каковы, по нашему общему мнению причины, этого отрицательного явления, факта?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(это вызывает на откровенность, а значит, позволит выявить истинные причины)</a:t>
            </a:r>
          </a:p>
          <a:p>
            <a:pPr algn="just">
              <a:buNone/>
            </a:pPr>
            <a:r>
              <a:rPr lang="ru-RU" sz="2000" dirty="0" smtClean="0"/>
              <a:t>4.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Какие меры следует предпринять и со стороны школы? </a:t>
            </a:r>
            <a:r>
              <a:rPr lang="ru-RU" sz="2000" dirty="0" smtClean="0"/>
              <a:t>(выработка общей стратегии и тактики воспитания и перевоспитания)</a:t>
            </a:r>
          </a:p>
          <a:p>
            <a:pPr algn="just">
              <a:buNone/>
            </a:pPr>
            <a:r>
              <a:rPr lang="ru-RU" sz="2000" dirty="0" smtClean="0"/>
              <a:t>5.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Каких общих требований, общих принципов перехода к ребенку следует придерживаться, чтобы меры были эффективными?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dirty="0" smtClean="0"/>
              <a:t>(в этой ситуации родители откровенно становятся на сторону учителя и активно ему помогают.)</a:t>
            </a:r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4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1905</TotalTime>
  <Words>1302</Words>
  <Application>Microsoft Office PowerPoint</Application>
  <PresentationFormat>Экран (4:3)</PresentationFormat>
  <Paragraphs>208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Тема5</vt:lpstr>
      <vt:lpstr>Тема1</vt:lpstr>
      <vt:lpstr>Тема4</vt:lpstr>
      <vt:lpstr>Трудные семьи в структуре психолого-педагогического сопровождения  образовательной организации</vt:lpstr>
      <vt:lpstr>Категории семей</vt:lpstr>
      <vt:lpstr>Слайд 3</vt:lpstr>
      <vt:lpstr>Слайд 4</vt:lpstr>
      <vt:lpstr>Признаки негативного влияния неблагополучной семьи на здоровье ребенка</vt:lpstr>
      <vt:lpstr>Типы неблагополучных семей</vt:lpstr>
      <vt:lpstr>Алгоритм работы с неблагополучной семьей</vt:lpstr>
      <vt:lpstr>Алгоритм работы с неблагополучной семьей</vt:lpstr>
      <vt:lpstr>БЕСЕДА ПЕДАГОГА С РОДИТЕЛЯМИ РЕБЕНКА ИЗ НЕБЛАГОПОЛУЧНОЙ СЕМЬИ </vt:lpstr>
      <vt:lpstr>Типы неблагополучных семей</vt:lpstr>
      <vt:lpstr>ГРУППА №1 Задание: определить задачи классного руководителя по типу неблагополучной семьи</vt:lpstr>
      <vt:lpstr>ГРУППА №2 Задание: определить задачи классного руководителя по типу неблагополучной семьи</vt:lpstr>
      <vt:lpstr>ГРУППА №3 Задание: определить задачи классного руководителя по типу неблагополучной семьи</vt:lpstr>
      <vt:lpstr>ГРУППА №4 Задание: определить задачи классного руководителя по типу неблагополучной семьи</vt:lpstr>
      <vt:lpstr>ГРУППА №5 Задание: определить задачи классного руководителя по типу неблагополучной семьи</vt:lpstr>
      <vt:lpstr>Алгоритм работы с неблагополучной семьей</vt:lpstr>
      <vt:lpstr>Алгоритм работы с неблагополучной семьей</vt:lpstr>
      <vt:lpstr>Задание: определить психологическую причину проблемы «отцов и детей»</vt:lpstr>
      <vt:lpstr>Слайд 19</vt:lpstr>
      <vt:lpstr>Слайд 20</vt:lpstr>
      <vt:lpstr>Слайд 21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Неблагополучная семья как угроза здоровью ребенка</dc:title>
  <dc:creator>UserPC</dc:creator>
  <cp:lastModifiedBy>СОИРО</cp:lastModifiedBy>
  <cp:revision>159</cp:revision>
  <dcterms:created xsi:type="dcterms:W3CDTF">2012-05-09T16:01:57Z</dcterms:created>
  <dcterms:modified xsi:type="dcterms:W3CDTF">2017-02-03T11:03:22Z</dcterms:modified>
</cp:coreProperties>
</file>