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61" r:id="rId6"/>
    <p:sldId id="262" r:id="rId7"/>
    <p:sldId id="263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645E-7DA6-47A1-AE28-A9C2CCC544AE}" type="datetimeFigureOut">
              <a:rPr lang="ru-RU" smtClean="0"/>
              <a:pPr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B334B-6EE3-4C00-A003-C87974AE4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476672"/>
            <a:ext cx="79208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Среди разговоров (1) которые происходили тогда между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Дэзи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 и мной (2) и (3) которые часто кончались под утро (4) потому что относительно одних и тех же вещей открывали мы новые их стороны (5) особенной любовью пользовалась у нас тема о путешествии вдвоём по всем тем местам (6) какие я посещал раньше.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26262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Он довольствовался тем (1) что написано в тетрадке (2) и докучливого любопытства не обнаруживал (3) даже (4) когда и не всё понимал (5) что слушал и учил.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820891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18. </a:t>
            </a:r>
            <a:r>
              <a:rPr lang="ru-RU" sz="2800" b="1" dirty="0" smtClean="0"/>
              <a:t>В </a:t>
            </a:r>
            <a:r>
              <a:rPr lang="ru-RU" sz="2800" b="1" dirty="0"/>
              <a:t>Греции классической эпохи (1) для социального строя (2) которой (3) типична форма города-государства (4) возникли особо благоприятные условия для расцвета ораторского искусства.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19. </a:t>
            </a:r>
            <a:r>
              <a:rPr lang="ru-RU" sz="2800" b="1" dirty="0" smtClean="0"/>
              <a:t>Поездка </a:t>
            </a:r>
            <a:r>
              <a:rPr lang="ru-RU" sz="2800" b="1" dirty="0"/>
              <a:t>шла без особых приключений (1) но (2) когда до конца пути оставалось всего пять километров (3) машину неожиданно занесло (4) потому что лопнула шина</a:t>
            </a:r>
            <a:r>
              <a:rPr lang="ru-RU" sz="2800" b="1" dirty="0" smtClean="0"/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19. </a:t>
            </a:r>
            <a:r>
              <a:rPr lang="ru-RU" sz="2800" b="1" dirty="0"/>
              <a:t>Садилось солнце (1) и (2) казалось (3) что последняя тишина опустилась на землю (4) и я больше никогда не услышу человеческого голоса.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-315416"/>
            <a:ext cx="864096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18.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На ранней заре (1) яблоневый сад (2) сквозь деревья (3) которого (4) блестит кое-где утреннее солнце (5) наполнен лиловым туманом.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cs typeface="Times New Roman" pitchFamily="18" charset="0"/>
              </a:rPr>
              <a:t>Будь вы сто раз джентльменом и тайным советником (1) но (2) если у вас есть дочь (3) то вы ничем не гарантированы от того мещанства (4) которое часто вносят в ваш дом сватовство и свадьба.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Обошли камень вокруг и увидели (1) что боковая поверхность его изборождена глубокими складками (2) которые при известной доле воображения складывались в черты человеческого лица (3) словно камень лежал здесь на склоне оврага (4) и век за веком о чем-то мучительно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думал.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84969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Широко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раскрытыми глазами смотрел он на бесконечную панораму берегов (1) и ему казалось (2) что он движется по широкой серебряной тропе в те чудесные царства (3) где живут чародеи (4) и богатыри сказок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Психологический портрет героя литературного произведения (1) примером (2) которого является (3) описание Маши Мироновой в повести А.С. Пушкина «Капитанская дочка» (4) призван раскрыть внутренний мир героя через его внешность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пил чай в таком волнении (1) что не помню (2) ни с чем были эти булочки (3) ни почему вдруг я вскочил (4) и заторопился (5) а Нина больше не пыталась меня удерживать.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3"/>
            <a:ext cx="8568952" cy="7582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Лестница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напомнит вам (1) что вы человек (2) что у вас должно быть чувство достоинства (3) и (4) что вовсе недостойно взрослому человеку бегать по лестнице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 старушка всё говорила и говорила о своём счастье (1) и (2) хотя слова её были привычными (3) но у внука от них вдруг сладко защемило сердце (4) словно он представил себя на её месте (5) и (6) словно всё услышанное происходило с ним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Принарядившийся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Азазелло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уже не походил на того разбойника(1) в виде(2) которого(З) являлся Маргарите в Александровском саду(4) и поклонился он Маргарите чрезвычайно галантно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 смотрел мутными глазами на арестованного(1) и некоторое время молчал(2) мучительно вспоминая(З) зачем на утреннем безжалостном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ершалаимском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солнцепеке стоит перед ним арестант с обезображенным побоями лицом(4) и какие еще никому не нужные вопросы ему придется задавать.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332656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ничего не имею против писателей (1) которые считают (2) что искусство и литература ничему не служат (3) что они игра свободных внутренних сил (4) которая никак не касается жизни (5) и не отвечает перед ней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Фильм произвёл на нас сильное впечатление (1) и (2) когда мы возвращались из кинотеатра домой (3) то вспоминали меткие фразы (4) которыми так и сыпал главный герой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Когда ночная роса и горный ветер освежили его горячую голову (1) и (2) мысли пришли в обычный порядок (3) он понял (4) что гнаться за потерянным счастьем бесполезно (5) и (6) нужно вернуться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Ильи я узнал (1) и про домового (2) который спал в кадке (3) и про водяного (4) который имел прекрасное помещение под колёсами.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горсти ярких морских камней не сразу заметишь маленькую скромную жемчужину (1) но (2) чем больше будешь приглядываться к ней (3) сравнивая с дешёвой нарядностью окружения (4) тем лучше поймёшь (5) почему жемчуг есть жемчуг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 прямых ответов и моих прямых вопросов она (1) впрочем (2) ловко увиливала. Даже трубы (3) мне (4) казалось (5) в её присутствии дымили застенчиво и не в полную силу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не знаю (1) хорошо ли играли актёры (2) не знаю (3) какова была режиссура (4) не знаю (5) удачной ли оказалась инсценировка (6) ничего не знаю (7) потому что подобного спектакля я более не видел.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04664"/>
            <a:ext cx="806489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Мы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решили (1) что нам уже нельзя больше оставаться в городе (2) и (3) что (4) когда я добуду немного денег (5) то мы переедем в другое место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Садилось солнце (1) и (2) казалось (3) что последняя тишина опустилась на землю (4) и я больше никогда не услышу человеческого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голоса.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Только очень уж далёкие от литературного ремесла люди склонны думать (1) что (2) если писатель приехал в Рязань (3) и поселился там на лето где-нибудь в рязанской деревне (4) то он сейчас непременно начнёт писать о Рязани.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35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19. Мука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 продолжалась до начала первого часа дня(1) когда Никанор Иванович просто сбежал из своей квартиры в помещение управления у ворот(2) но(З) когда увидел он(4) что и там его подкарауливают(5) убежал и оттуда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1056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KM</dc:creator>
  <cp:lastModifiedBy>Библиотека</cp:lastModifiedBy>
  <cp:revision>4</cp:revision>
  <dcterms:created xsi:type="dcterms:W3CDTF">2016-11-27T14:40:47Z</dcterms:created>
  <dcterms:modified xsi:type="dcterms:W3CDTF">2007-12-31T21:42:10Z</dcterms:modified>
</cp:coreProperties>
</file>