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72" r:id="rId7"/>
    <p:sldId id="268" r:id="rId8"/>
    <p:sldId id="269" r:id="rId9"/>
    <p:sldId id="258" r:id="rId10"/>
    <p:sldId id="270" r:id="rId11"/>
    <p:sldId id="271" r:id="rId12"/>
    <p:sldId id="273" r:id="rId13"/>
    <p:sldId id="262" r:id="rId14"/>
    <p:sldId id="256" r:id="rId15"/>
    <p:sldId id="257" r:id="rId16"/>
    <p:sldId id="274" r:id="rId17"/>
    <p:sldId id="259" r:id="rId18"/>
    <p:sldId id="26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8714" autoAdjust="0"/>
  </p:normalViewPr>
  <p:slideViewPr>
    <p:cSldViewPr>
      <p:cViewPr varScale="1">
        <p:scale>
          <a:sx n="107" d="100"/>
          <a:sy n="107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FE655-21BD-41BB-9A07-F7C35892299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5CB95-1D38-41F8-B112-CA8500354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864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Задание №17</a:t>
            </a:r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1520" y="836712"/>
            <a:ext cx="856895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Расставьте все недостающие знаки препинания: укажите цифру(-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на месте которой(-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в предложении должна(-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стоять запятая(-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встретила (1) пожилая женщина. Он не знал ее. "Нет, Снегиревы здесь после войны не живут, уехали все. Может (2) запамятовала, но вроде бы они в Свердловске. Кажись (3) сын у них - директор завода. Два года назад в отпуск приезжал. А вы кто будете (4)  гражданин? Сродственник им (5) или как?»                         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234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/>
              <a:t>2.    Неужели </a:t>
            </a:r>
            <a:r>
              <a:rPr lang="ru-RU" sz="2000" b="1" i="1" dirty="0"/>
              <a:t>(1) он еще любил ее? Не понимал, что владело им, женатым и семейным человеком (2) возможно (3) мгновенное чувство острого сожаления, что все получилось как-то не так (4) возможно (5) воспоминания о тех первых ощущениях (6) мелькнувшего давным-давно </a:t>
            </a:r>
            <a:r>
              <a:rPr lang="ru-RU" sz="2000" b="1" i="1" dirty="0" smtClean="0"/>
              <a:t>счастья.                                     </a:t>
            </a:r>
          </a:p>
          <a:p>
            <a:pPr marL="457200" lvl="0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/>
              <a:t> 2345                                                                 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9208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6. Оглянулся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воровато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Подивился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— смех и грех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Все кругом лежат ребята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Закопавшись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носом в снег.  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Теркин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встал, такой ли ухарь,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Отряхнулся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принял вид: —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Хватит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(1) хлопцы (2) землю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нюхать (3)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годится, — говорит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123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ходу двинул в дверь гранатой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Спрыгнул вниз (1) пропал в дыму.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—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Офицеры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 солдаты (2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Выходи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по одному!..  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Тишина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. Полоска света.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там дальше — поглядим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Никого (3) похоже (4) нету.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Никого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. И я один.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1234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34481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8. 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идут — один, другой...  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Теркин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(1) стой.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Дыши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ровнее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Теркин (2) ближе подпусти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Теркин (3) целься.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Бей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вернее (4) Теркин.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Сердце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(5) не части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12345 </a:t>
            </a:r>
          </a:p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Рассказать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бы вам (1)ребята (2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Хоть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не верь глазам своим (3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немецкого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солдата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 двух шагах видал живым.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 Подходил он в чем-то белом (4)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Наклонившись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от огня (5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как будто дело делал: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Шел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ко мне — убить меня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 этот ровик (6) точно с печки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Стал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спускаться на заду...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1234567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048" y="1412776"/>
            <a:ext cx="781337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10. Теркин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(1) друг (2) не дай осечки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Пропадешь, — имей в виду.  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секунду до разрыва (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3)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Знать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(4) хотел подать пример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Прямо в ровик спрыгнул живо(5) 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полушубке офицер.  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1234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67544" y="656921"/>
            <a:ext cx="81369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Расставьте знаки препинания: укажите цифры, на месте которой в предложении должна стоять запятая.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Тут в комнату ворвался ветер (1) так что пламя свечей в канделябрах легло (2) тяжёлая занавеска на окне отодвинулась (3) распахнулось окно (4) и в далёкой высоте открылась полная луна.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1234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/>
              <a:t>2.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опять сделал паузу; и вдруг генерал понял (1) что видит перед собой преобразившегося человека: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бесцветные глаза светились энергией (2) и весь он был так похож на профессора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16632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Задание №19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128244"/>
            <a:ext cx="8280920" cy="6370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Зашумели берёзы неподалёку от костра (1) и (2) чудится (3) что кто-то большой шагает по сухим листьям.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охватил покой (1) потому что день завершился (2) а такой покой охватывает иной раз (3) когда разрешишь давно мучившую тебя задачу.          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123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никогда не хохочет (1) он улыбается так: зубы покажет все до одного (2)  а кожа на щеках при этом почти неподвижна (3) словно перетянута (4) и он боится (5) как бы не лопнула.                       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12345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95536" y="175138"/>
            <a:ext cx="8568952" cy="59093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Мальчик старика боялся (1) и (2) когда тот изредка появлялся в их доме (3) старался держаться от важного посетителя в стороне.                           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23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Веня не перебивал Родю (1) но (2) когда тот закончил рассказ (3) посмотрел на него с досадой.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123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не замечал (1)как шло время (2)но (3) когда глянул на часы (4)то увидел (5)что уже поздно.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1245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79928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Осенью пляж был безлюден (1) и (2) когда мы возвращались из школы (3) я шёл домой через пустынный пляж.                                                                          123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Девушка бледнела от ночной прохлады  (1) и (2) когда они выходили из сада (3) раздвигая мокрые синеватые листья (4) она вздрагивала.                                                        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1234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0688"/>
            <a:ext cx="792088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11. Избитый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осколками железа и камня (1) весь в ссадинах и в крови (2) он испытал на себе первый внезапный удар войны (3) но продолжал делать то (4) что делал все десять лет каждый день: он удержал машину в работе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                                  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1234</a:t>
            </a:r>
          </a:p>
          <a:p>
            <a:pPr algn="just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400" b="1" i="1" dirty="0" smtClean="0"/>
              <a:t>Курину </a:t>
            </a:r>
            <a:r>
              <a:rPr lang="ru-RU" sz="2400" b="1" i="1" dirty="0"/>
              <a:t>неожиданно вспомнились отчаянные глаза и задорные веснушки девушки-инструктора (1) и (2) несмотря на то (3) что перед ним сейчас была скучная серая дорога (4) и предстояло пройти ещё несколько километров под палящим солнцем (5) ему вдруг стало весело</a:t>
            </a:r>
            <a:r>
              <a:rPr lang="ru-RU" sz="2400" b="1" i="1" dirty="0" smtClean="0"/>
              <a:t>.</a:t>
            </a:r>
          </a:p>
          <a:p>
            <a:pPr algn="just"/>
            <a:r>
              <a:rPr lang="ru-RU" sz="2400" b="1" i="1" dirty="0" smtClean="0"/>
              <a:t>125</a:t>
            </a:r>
            <a:endParaRPr lang="ru-RU" sz="2400" b="1" dirty="0"/>
          </a:p>
          <a:p>
            <a:pPr algn="just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460431" y="9010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20688"/>
            <a:ext cx="820891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13. Резвый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ветер с моря надул паруса (1) и (2) когда солнце взошло (3) и городские стены остались за кормою последнего струга (4) громкая песня разлилась над простором Волги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124</a:t>
            </a:r>
          </a:p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14. Нехлюдов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вспомнил (1) как он в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Кузминском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стал обдумывать свою жизнь, решать вопросы о том (2) что (3) и (4) как он будет делать (5)  и вспомнил (6) как он запутался в этих вопросах (7) и не мог решить их: столько было соображений по каждому вопросу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1256</a:t>
            </a:r>
          </a:p>
          <a:p>
            <a:pPr algn="just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39552" y="159024"/>
            <a:ext cx="7848872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Постаревшая Верина мать (он тотчас узнал ее, но она не сразу узнала его: "Боже мой (1) Павлуша (2) ты ли это? Приехал (3) Павлик?"), нелепо суетясь и виновато извиняясь за беспорядок в комнате, усадила его на диван и стала  (4) слишком поспешно (5) расспрашивать и (6) одновременно (7) говорить, что "мы слышали, все знаем, как ты далеко пошел", а он, едва понимая ее, с нетерпением ожидая, когда она кончит задавать вопросы, спросил наконец запнувшимся голосом: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где Вера?.. Где она?                     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123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Ве-ера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- Она странно посмотрела на него. - Вера? - повторила она тише и отвернулась, подняла руку (1) точно загораживая лицо.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Ему стало душно.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Где она? - почти шепотом повторил он.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Разве ты не знаешь (2) Павлуша? Нет Веры... Нет Веры... Она ведь на войне санитаркой...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может быть (3) - растерянно и глухо сказал Сафонов.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123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908720"/>
            <a:ext cx="828092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5. В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освещённом проеме двери стояла (1)невысокая худенькая женщина, и он сразу, еще не различив лица, узнал ее...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- Мария Петровна(2) - тихо и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зовуще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сказал Павел Георгиевич, - вы меня узнаете?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Входите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- сказала она тем вежливым, строгим голосом, каким (3)очевидно (4) обращалась к родителям своих учеников, когда те приходили "поговорить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".                                               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234</a:t>
            </a:r>
          </a:p>
          <a:p>
            <a:pPr>
              <a:buFontTx/>
              <a:buChar char="-"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Вошла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Мария Петровна с чайником, весело сказала: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- Все готово! Ну (1) Паша (2) рассказывай о себе, что ты, как? А впрочем (3)  я многое о тебе знаю. Из газет, статьи, книгу твою читала. Ты женился? – поспешно (4)  спросила она.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- Да (5) Мария Петровна, - ответил Сафонов.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Она подозрительно-ласково посмотрела на него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      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1235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3" y="620688"/>
            <a:ext cx="856895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/>
              <a:t>7. Павел </a:t>
            </a:r>
            <a:r>
              <a:rPr lang="ru-RU" sz="2000" b="1" i="1" dirty="0"/>
              <a:t>Георгиевич вошел (1) опустив руки, и, глядя в близоруко прищуренные глаза своей учительницы, повторил:</a:t>
            </a:r>
            <a:endParaRPr lang="ru-RU" sz="2000" b="1" dirty="0"/>
          </a:p>
          <a:p>
            <a:pPr algn="just"/>
            <a:r>
              <a:rPr lang="ru-RU" sz="2000" b="1" i="1" dirty="0"/>
              <a:t>- Вы не узнаете? Мария Петровна (2) это я...</a:t>
            </a:r>
            <a:endParaRPr lang="ru-RU" sz="2000" b="1" dirty="0"/>
          </a:p>
          <a:p>
            <a:pPr algn="just"/>
            <a:r>
              <a:rPr lang="ru-RU" sz="2000" b="1" i="1" dirty="0"/>
              <a:t>Она несколько секунд всматривалась в него снизу вверх, он видел ее болезненно-бледное, состарившееся (3) будто источенное лицо, и в эту минуту, сдерживая жалость, отметил про себя, как сильно она изменилась, стала еще более </a:t>
            </a:r>
            <a:r>
              <a:rPr lang="ru-RU" sz="2000" b="1" i="1" dirty="0" smtClean="0"/>
              <a:t>тонкой</a:t>
            </a:r>
            <a:r>
              <a:rPr lang="ru-RU" sz="2000" b="1" i="1" dirty="0"/>
              <a:t>, хрупкой, только седые волосы были (4) коротко и знакомо </a:t>
            </a:r>
            <a:r>
              <a:rPr lang="ru-RU" sz="2000" b="1" i="1" dirty="0" smtClean="0"/>
              <a:t>подстрижены.                                       </a:t>
            </a:r>
          </a:p>
          <a:p>
            <a:pPr algn="just"/>
            <a:r>
              <a:rPr lang="ru-RU" sz="2000" b="1" i="1" dirty="0" smtClean="0"/>
              <a:t> 123</a:t>
            </a:r>
          </a:p>
          <a:p>
            <a:pPr algn="just"/>
            <a:endParaRPr lang="ru-RU" sz="2000" b="1" i="1" dirty="0" smtClean="0"/>
          </a:p>
          <a:p>
            <a:pPr algn="just"/>
            <a:endParaRPr lang="ru-RU" sz="2000" b="1" dirty="0"/>
          </a:p>
          <a:p>
            <a:pPr algn="just"/>
            <a:r>
              <a:rPr lang="ru-RU" sz="2000" b="1" dirty="0"/>
              <a:t>8. </a:t>
            </a:r>
            <a:r>
              <a:rPr lang="ru-RU" sz="2000" b="1" i="1" dirty="0" smtClean="0"/>
              <a:t>- </a:t>
            </a:r>
            <a:r>
              <a:rPr lang="ru-RU" sz="2000" b="1" i="1" dirty="0"/>
              <a:t>Паша Сафонов... Паша? - проговорила она почти испуганно, и Павлу Георгиевичу (1) показалось, что лицо ее задрожало. – Садись (2) пожалуйста... Прости, у меня кавардак... Садись (3) пожалуйста (4) вот сюда. К столу (5) Паша... Ты приехал</a:t>
            </a:r>
            <a:r>
              <a:rPr lang="ru-RU" sz="2000" b="1" i="1" dirty="0" smtClean="0"/>
              <a:t>?                                                     </a:t>
            </a:r>
          </a:p>
          <a:p>
            <a:pPr algn="just"/>
            <a:r>
              <a:rPr lang="ru-RU" sz="2000" b="1" i="1" dirty="0" smtClean="0"/>
              <a:t>2345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375048"/>
            <a:ext cx="835292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Они сели за стол. Мария Петровна с непонятной настороженностью, с неверием, улыбаясь ему своими близорукими глазами, быстро повторяла: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Ну вот (1) Паша (2) ты приехал... не узнать. Ты в командировку, по делам?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проездом (3) Мария Петровна, - ответил он и не сказал, что отдыхал (4) на юге, о чем говорить было (5) наверно (6) легкомысленно и неудобно.                                           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12356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Вошла Мария Петровна с чайником, весело сказала: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Все готово! Ну (1) Паша (2) рассказывай о себе, что ты, как? А впрочем (3) я многое о тебе знаю. Из газет, статьи, книгу твою читала. Ты женился? – поспешно (4) спросила она.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Да, Мария Петровна, - ответил Сафонов.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123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83568" y="87016"/>
            <a:ext cx="7200800" cy="5586145"/>
          </a:xfrm>
          <a:prstGeom prst="rect">
            <a:avLst/>
          </a:prstGeom>
          <a:solidFill>
            <a:srgbClr val="FBFBFB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-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Не прожить (1) как без махорки (2)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бомбежки до другой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хорошей поговорки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 присказки какой —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тебя (3) Василий Теркин (4)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Вася Теркин — мой герой,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всего иного пуще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прожить наверняка —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чего? Без правды сущей,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Правды, прямо в душу бьющей,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 была б она погуще,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бы ни была горька.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ж еще?.. И все (5) пожалуй.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Словом (6) книга про бойца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начала, без конца.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123456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763687" y="105036"/>
            <a:ext cx="6840761" cy="323165"/>
          </a:xfrm>
          <a:prstGeom prst="rect">
            <a:avLst/>
          </a:prstGeom>
          <a:solidFill>
            <a:srgbClr val="FBFBFB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-18091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404664"/>
            <a:ext cx="712879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2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 Отдышись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покушай плотно,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Закури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 в ус не дуй.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Хуже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(1)брат (2)как минометный (3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Вдруг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начнется сабантуй.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Тот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проймет тебя поглубже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— Землю-матушку целуй.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имей в виду (4) голубчик(5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— средний сабантуй.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1245</a:t>
            </a:r>
          </a:p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3. Парень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смолкнул на минуту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Чтоб прочистить мундштучок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Словно исподволь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кому-то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Подмигнул: держись (1) дружок...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 — Вот ты вышел спозаранку (2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Глянул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— в пот тебя и в дрожь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Прут немецких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тыща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танков... —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Тыща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танков? Ну (3)брат (4) врешь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1234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620688"/>
            <a:ext cx="79208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4. Теркин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— кто же он такой?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Скажем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откровенно: Просто парень сам собой  (1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обыкновенный.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 Впрочем (2)парень хоть куда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Парень в этом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роде(3)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каждой роте есть всегда (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 в каждом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взводе.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Рота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головы пригнула.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Снег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чернеет от огня.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Теркин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крутит; —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Тула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Тула! Тула (1) слышишь ты меня?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 Подмигнув бойцам украдкой: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Мол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(2)у нас да не пойдет, —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Дунул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 трубку для порядку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Командиру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подает.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123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620688"/>
            <a:ext cx="820891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ДА И</a:t>
            </a:r>
            <a:r>
              <a:rPr lang="ru-RU" sz="2000" dirty="0"/>
              <a:t>, </a:t>
            </a:r>
            <a:r>
              <a:rPr lang="ru-RU" sz="2000" i="1" dirty="0"/>
              <a:t>союз</a:t>
            </a:r>
            <a:endParaRPr lang="ru-RU" sz="2000" dirty="0"/>
          </a:p>
          <a:p>
            <a:r>
              <a:rPr lang="ru-RU" sz="2000" dirty="0" smtClean="0"/>
              <a:t>	Пунктуация </a:t>
            </a:r>
            <a:r>
              <a:rPr lang="ru-RU" sz="2000" dirty="0"/>
              <a:t>при союзе «да и» зависит от его значения и синтаксической функции. Не ставится запятая перед союзом «да и», имеющим соединительное значение, а также присоединяющим слова, которые указывают на неожиданный переход от одного действия к другому (как правило, в глагольных сочетаниях).</a:t>
            </a:r>
          </a:p>
          <a:p>
            <a:r>
              <a:rPr lang="ru-RU" sz="2000" i="1" dirty="0"/>
              <a:t>Поехал в город </a:t>
            </a:r>
            <a:r>
              <a:rPr lang="ru-RU" sz="2000" b="1" i="1" dirty="0"/>
              <a:t>да и</a:t>
            </a:r>
            <a:r>
              <a:rPr lang="ru-RU" sz="2000" i="1" dirty="0"/>
              <a:t> не вернулся. Думал, думал </a:t>
            </a:r>
            <a:r>
              <a:rPr lang="ru-RU" sz="2000" b="1" i="1" dirty="0"/>
              <a:t>да и</a:t>
            </a:r>
            <a:r>
              <a:rPr lang="ru-RU" sz="2000" i="1" dirty="0"/>
              <a:t> надумал.</a:t>
            </a:r>
            <a:r>
              <a:rPr lang="ru-RU" sz="2000" dirty="0"/>
              <a:t> </a:t>
            </a:r>
            <a:r>
              <a:rPr lang="ru-RU" sz="2000" i="1" dirty="0"/>
              <a:t>Он слушал, слушал </a:t>
            </a:r>
            <a:r>
              <a:rPr lang="ru-RU" sz="2000" b="1" i="1" dirty="0"/>
              <a:t>да и</a:t>
            </a:r>
            <a:r>
              <a:rPr lang="ru-RU" sz="2000" i="1" dirty="0"/>
              <a:t> заснул. Федя взял </a:t>
            </a:r>
            <a:r>
              <a:rPr lang="ru-RU" sz="2000" b="1" i="1" dirty="0"/>
              <a:t>да </a:t>
            </a:r>
            <a:r>
              <a:rPr lang="ru-RU" sz="2000" b="1" i="1" dirty="0" err="1"/>
              <a:t>и</a:t>
            </a:r>
            <a:r>
              <a:rPr lang="ru-RU" sz="2000" i="1" dirty="0" err="1"/>
              <a:t>приехал</a:t>
            </a:r>
            <a:r>
              <a:rPr lang="ru-RU" sz="2000" i="1" dirty="0"/>
              <a:t> к родителям.</a:t>
            </a:r>
            <a:endParaRPr lang="ru-RU" sz="2000" dirty="0"/>
          </a:p>
          <a:p>
            <a:r>
              <a:rPr lang="ru-RU" sz="2000" dirty="0" smtClean="0"/>
              <a:t>	Отделяются </a:t>
            </a:r>
            <a:r>
              <a:rPr lang="ru-RU" sz="2000" dirty="0"/>
              <a:t>или выделяются запятыми вводимые союзом «да и» присоединительные конструкции (слова или предложения), содержащие дополнительные замечания или разъяснения к сказанному ранее. </a:t>
            </a:r>
          </a:p>
          <a:p>
            <a:r>
              <a:rPr lang="ru-RU" sz="2000" i="1" dirty="0"/>
              <a:t>День и план наступления держались в строжайшей тайне. Но то, что оно готовится, скрыть было невозможно, </a:t>
            </a:r>
            <a:r>
              <a:rPr lang="ru-RU" sz="2000" b="1" i="1" dirty="0"/>
              <a:t>да и</a:t>
            </a:r>
            <a:r>
              <a:rPr lang="ru-RU" sz="2000" i="1" dirty="0"/>
              <a:t> не надо было скрывать.</a:t>
            </a:r>
            <a:r>
              <a:rPr lang="ru-RU" sz="2000" dirty="0"/>
              <a:t> Л. Брежнев, Малая земля. </a:t>
            </a:r>
            <a:r>
              <a:rPr lang="ru-RU" sz="2000" i="1" dirty="0"/>
              <a:t>На станции оставался только один передатчик, </a:t>
            </a:r>
            <a:r>
              <a:rPr lang="ru-RU" sz="2000" b="1" i="1" dirty="0"/>
              <a:t>да и </a:t>
            </a:r>
            <a:r>
              <a:rPr lang="ru-RU" sz="2000" i="1" dirty="0"/>
              <a:t>тот старый.</a:t>
            </a:r>
            <a:endParaRPr lang="ru-RU" sz="2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1668</Words>
  <Application>Microsoft Office PowerPoint</Application>
  <PresentationFormat>Экран (4:3)</PresentationFormat>
  <Paragraphs>192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KM</dc:creator>
  <cp:lastModifiedBy>KM</cp:lastModifiedBy>
  <cp:revision>31</cp:revision>
  <dcterms:created xsi:type="dcterms:W3CDTF">2016-10-25T14:56:31Z</dcterms:created>
  <dcterms:modified xsi:type="dcterms:W3CDTF">2016-12-20T12:34:55Z</dcterms:modified>
</cp:coreProperties>
</file>