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8" r:id="rId11"/>
    <p:sldId id="274" r:id="rId12"/>
    <p:sldId id="272" r:id="rId13"/>
    <p:sldId id="273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1507E-EFD9-49F7-8B6C-9D6BCA795F9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0ABE6-E18A-443C-8F58-8537BCE549EE}">
      <dgm:prSet phldrT="[Текст]" phldr="1"/>
      <dgm:spPr/>
      <dgm:t>
        <a:bodyPr/>
        <a:lstStyle/>
        <a:p>
          <a:endParaRPr lang="ru-RU" sz="2700" dirty="0"/>
        </a:p>
      </dgm:t>
    </dgm:pt>
    <dgm:pt modelId="{4BC0ABD8-6C8D-4615-A081-3A70D1EF9A2C}" type="parTrans" cxnId="{78A6EF0B-5498-42DA-871C-1D57EF030E98}">
      <dgm:prSet/>
      <dgm:spPr/>
      <dgm:t>
        <a:bodyPr/>
        <a:lstStyle/>
        <a:p>
          <a:endParaRPr lang="ru-RU"/>
        </a:p>
      </dgm:t>
    </dgm:pt>
    <dgm:pt modelId="{CA2D35E4-0B96-422A-891B-02548DC222FD}" type="sibTrans" cxnId="{78A6EF0B-5498-42DA-871C-1D57EF030E98}">
      <dgm:prSet/>
      <dgm:spPr/>
      <dgm:t>
        <a:bodyPr/>
        <a:lstStyle/>
        <a:p>
          <a:endParaRPr lang="ru-RU"/>
        </a:p>
      </dgm:t>
    </dgm:pt>
    <dgm:pt modelId="{F6A1C4BC-872D-48B7-96C7-2EA10B305D87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Кадровые условия;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9D9561E-53AE-4C37-B99D-66B478C594A9}" type="parTrans" cxnId="{1D7A797C-E595-4B53-8466-7F5C781D6069}">
      <dgm:prSet/>
      <dgm:spPr/>
      <dgm:t>
        <a:bodyPr/>
        <a:lstStyle/>
        <a:p>
          <a:endParaRPr lang="ru-RU"/>
        </a:p>
      </dgm:t>
    </dgm:pt>
    <dgm:pt modelId="{DB7FCEB9-BCAF-499B-9E09-3F3A5B869090}" type="sibTrans" cxnId="{1D7A797C-E595-4B53-8466-7F5C781D6069}">
      <dgm:prSet/>
      <dgm:spPr/>
      <dgm:t>
        <a:bodyPr/>
        <a:lstStyle/>
        <a:p>
          <a:endParaRPr lang="ru-RU"/>
        </a:p>
      </dgm:t>
    </dgm:pt>
    <dgm:pt modelId="{85808F33-CB6F-4E0A-AB7D-B4B3B51CAAE9}">
      <dgm:prSet phldrT="[Текст]" phldr="1" custT="1"/>
      <dgm:spPr/>
      <dgm:t>
        <a:bodyPr/>
        <a:lstStyle/>
        <a:p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7134BB8-2A84-4225-9E7C-135E8C8458B0}" type="parTrans" cxnId="{0EC32595-8E97-4529-9DC0-C009C7B46ABB}">
      <dgm:prSet/>
      <dgm:spPr/>
      <dgm:t>
        <a:bodyPr/>
        <a:lstStyle/>
        <a:p>
          <a:endParaRPr lang="ru-RU"/>
        </a:p>
      </dgm:t>
    </dgm:pt>
    <dgm:pt modelId="{3CEB8A3E-37FE-4654-B015-F3FFC12FE743}" type="sibTrans" cxnId="{0EC32595-8E97-4529-9DC0-C009C7B46ABB}">
      <dgm:prSet/>
      <dgm:spPr/>
      <dgm:t>
        <a:bodyPr/>
        <a:lstStyle/>
        <a:p>
          <a:endParaRPr lang="ru-RU"/>
        </a:p>
      </dgm:t>
    </dgm:pt>
    <dgm:pt modelId="{283A705F-9FD7-4403-B201-CC5D7FF4EAC1}">
      <dgm:prSet phldrT="[Текст]" phldr="1"/>
      <dgm:spPr/>
      <dgm:t>
        <a:bodyPr/>
        <a:lstStyle/>
        <a:p>
          <a:pPr algn="l"/>
          <a:endParaRPr lang="ru-RU" sz="2700" dirty="0"/>
        </a:p>
      </dgm:t>
    </dgm:pt>
    <dgm:pt modelId="{EB25A880-35EF-4020-ABFB-4CF32E30DE57}" type="parTrans" cxnId="{AF22FDE6-C9E1-487E-8F92-E3F75B5F45A4}">
      <dgm:prSet/>
      <dgm:spPr/>
      <dgm:t>
        <a:bodyPr/>
        <a:lstStyle/>
        <a:p>
          <a:endParaRPr lang="ru-RU"/>
        </a:p>
      </dgm:t>
    </dgm:pt>
    <dgm:pt modelId="{6A89431A-C5B1-42C5-9FA3-C0EC34DA8E52}" type="sibTrans" cxnId="{AF22FDE6-C9E1-487E-8F92-E3F75B5F45A4}">
      <dgm:prSet/>
      <dgm:spPr/>
      <dgm:t>
        <a:bodyPr/>
        <a:lstStyle/>
        <a:p>
          <a:endParaRPr lang="ru-RU"/>
        </a:p>
      </dgm:t>
    </dgm:pt>
    <dgm:pt modelId="{0A7AD51F-3F5E-4BA8-B473-063B8F6FFE2E}">
      <dgm:prSet phldrT="[Текст]" custT="1"/>
      <dgm:spPr/>
      <dgm:t>
        <a:bodyPr/>
        <a:lstStyle/>
        <a:p>
          <a:pPr algn="just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Материально-техническое обеспечение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8C6F622-4BF5-47D9-87EF-810D416852C8}" type="parTrans" cxnId="{C33279EA-4966-42E7-A784-8F0270DCD58A}">
      <dgm:prSet/>
      <dgm:spPr/>
      <dgm:t>
        <a:bodyPr/>
        <a:lstStyle/>
        <a:p>
          <a:endParaRPr lang="ru-RU"/>
        </a:p>
      </dgm:t>
    </dgm:pt>
    <dgm:pt modelId="{1B6798F9-ADB1-4E38-8A1A-60995BFE5DCC}" type="sibTrans" cxnId="{C33279EA-4966-42E7-A784-8F0270DCD58A}">
      <dgm:prSet/>
      <dgm:spPr/>
      <dgm:t>
        <a:bodyPr/>
        <a:lstStyle/>
        <a:p>
          <a:endParaRPr lang="ru-RU"/>
        </a:p>
      </dgm:t>
    </dgm:pt>
    <dgm:pt modelId="{47FFCCEF-E9CB-4A40-B3D2-60C91D9E47C4}">
      <dgm:prSet phldrT="[Текст]" phldr="1"/>
      <dgm:spPr/>
      <dgm:t>
        <a:bodyPr/>
        <a:lstStyle/>
        <a:p>
          <a:pPr algn="l"/>
          <a:endParaRPr lang="ru-RU" sz="2100" dirty="0"/>
        </a:p>
      </dgm:t>
    </dgm:pt>
    <dgm:pt modelId="{7F3C7E27-1045-4FAD-BB90-309CEF96D493}" type="parTrans" cxnId="{71AAF5DA-C4DF-4E65-B0E5-57D05D7C43C1}">
      <dgm:prSet/>
      <dgm:spPr/>
      <dgm:t>
        <a:bodyPr/>
        <a:lstStyle/>
        <a:p>
          <a:endParaRPr lang="ru-RU"/>
        </a:p>
      </dgm:t>
    </dgm:pt>
    <dgm:pt modelId="{A669FBEC-99E4-40AE-983A-6E2099B47DDE}" type="sibTrans" cxnId="{71AAF5DA-C4DF-4E65-B0E5-57D05D7C43C1}">
      <dgm:prSet/>
      <dgm:spPr/>
      <dgm:t>
        <a:bodyPr/>
        <a:lstStyle/>
        <a:p>
          <a:endParaRPr lang="ru-RU"/>
        </a:p>
      </dgm:t>
    </dgm:pt>
    <dgm:pt modelId="{69ADF40A-D28C-4ED6-BD20-183FAFAA10C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Финансово-экономическое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C0AEB46-72E6-4CA5-B791-92AEDD353D5E}" type="parTrans" cxnId="{7A8CC3D6-55C3-4BD4-9607-B86BAE17AC26}">
      <dgm:prSet/>
      <dgm:spPr/>
      <dgm:t>
        <a:bodyPr/>
        <a:lstStyle/>
        <a:p>
          <a:endParaRPr lang="ru-RU"/>
        </a:p>
      </dgm:t>
    </dgm:pt>
    <dgm:pt modelId="{39D02A6B-1E64-4CBD-90A8-A571DE9281B2}" type="sibTrans" cxnId="{7A8CC3D6-55C3-4BD4-9607-B86BAE17AC26}">
      <dgm:prSet/>
      <dgm:spPr/>
      <dgm:t>
        <a:bodyPr/>
        <a:lstStyle/>
        <a:p>
          <a:endParaRPr lang="ru-RU"/>
        </a:p>
      </dgm:t>
    </dgm:pt>
    <dgm:pt modelId="{A45F85B9-8F84-4CE9-8C5E-098B90131817}">
      <dgm:prSet phldrT="[Текст]" phldr="1" custT="1"/>
      <dgm:spPr/>
      <dgm:t>
        <a:bodyPr/>
        <a:lstStyle/>
        <a:p>
          <a:endParaRPr lang="ru-RU" sz="2800" dirty="0"/>
        </a:p>
      </dgm:t>
    </dgm:pt>
    <dgm:pt modelId="{24956798-1A23-4355-A6BA-9CC2ADCE9A08}" type="parTrans" cxnId="{DBFDAB99-5408-46E1-809C-38BD9726FE17}">
      <dgm:prSet/>
      <dgm:spPr/>
      <dgm:t>
        <a:bodyPr/>
        <a:lstStyle/>
        <a:p>
          <a:endParaRPr lang="ru-RU"/>
        </a:p>
      </dgm:t>
    </dgm:pt>
    <dgm:pt modelId="{E3721B0E-5C7A-4FF8-AC00-CB9AEC70715F}" type="sibTrans" cxnId="{DBFDAB99-5408-46E1-809C-38BD9726FE17}">
      <dgm:prSet/>
      <dgm:spPr/>
      <dgm:t>
        <a:bodyPr/>
        <a:lstStyle/>
        <a:p>
          <a:endParaRPr lang="ru-RU"/>
        </a:p>
      </dgm:t>
    </dgm:pt>
    <dgm:pt modelId="{CDB0DE3A-C2BC-4FBA-8A4A-A37A6DC445E3}" type="pres">
      <dgm:prSet presAssocID="{6CE1507E-EFD9-49F7-8B6C-9D6BCA795F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C7B79-EE10-4F82-BFD4-15DC1D5625BC}" type="pres">
      <dgm:prSet presAssocID="{7C50ABE6-E18A-443C-8F58-8537BCE549EE}" presName="comp" presStyleCnt="0"/>
      <dgm:spPr/>
    </dgm:pt>
    <dgm:pt modelId="{7AEF9E24-EF0C-462F-9995-101CCCD5769D}" type="pres">
      <dgm:prSet presAssocID="{7C50ABE6-E18A-443C-8F58-8537BCE549EE}" presName="box" presStyleLbl="node1" presStyleIdx="0" presStyleCnt="3"/>
      <dgm:spPr/>
      <dgm:t>
        <a:bodyPr/>
        <a:lstStyle/>
        <a:p>
          <a:endParaRPr lang="ru-RU"/>
        </a:p>
      </dgm:t>
    </dgm:pt>
    <dgm:pt modelId="{BB736723-7954-49E8-ABBE-9ACD2C89BF4F}" type="pres">
      <dgm:prSet presAssocID="{7C50ABE6-E18A-443C-8F58-8537BCE549EE}" presName="img" presStyleLbl="fgImgPlace1" presStyleIdx="0" presStyleCnt="3" custLinFactNeighborX="-3590" custLinFactNeighborY="27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828704-E574-400A-8116-285AEA842BF5}" type="pres">
      <dgm:prSet presAssocID="{7C50ABE6-E18A-443C-8F58-8537BCE549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B9E16-54FB-4749-9A31-4C0567E2F613}" type="pres">
      <dgm:prSet presAssocID="{CA2D35E4-0B96-422A-891B-02548DC222FD}" presName="spacer" presStyleCnt="0"/>
      <dgm:spPr/>
    </dgm:pt>
    <dgm:pt modelId="{DF9A29EE-12ED-42F4-B4FE-738163B2F14F}" type="pres">
      <dgm:prSet presAssocID="{283A705F-9FD7-4403-B201-CC5D7FF4EAC1}" presName="comp" presStyleCnt="0"/>
      <dgm:spPr/>
    </dgm:pt>
    <dgm:pt modelId="{31E6AD86-85F8-4C82-BF76-6CEB44E2C9A4}" type="pres">
      <dgm:prSet presAssocID="{283A705F-9FD7-4403-B201-CC5D7FF4EAC1}" presName="box" presStyleLbl="node1" presStyleIdx="1" presStyleCnt="3"/>
      <dgm:spPr/>
      <dgm:t>
        <a:bodyPr/>
        <a:lstStyle/>
        <a:p>
          <a:endParaRPr lang="ru-RU"/>
        </a:p>
      </dgm:t>
    </dgm:pt>
    <dgm:pt modelId="{FCDF49BA-B01D-4E7A-AA0D-AB094E4E4746}" type="pres">
      <dgm:prSet presAssocID="{283A705F-9FD7-4403-B201-CC5D7FF4EAC1}" presName="img" presStyleLbl="fgImgPlace1" presStyleIdx="1" presStyleCnt="3" custLinFactNeighborX="785" custLinFactNeighborY="116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C00148-4224-438D-9947-FBE7E5F3FC1A}" type="pres">
      <dgm:prSet presAssocID="{283A705F-9FD7-4403-B201-CC5D7FF4EA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4AD36-BBF2-4AC2-8744-846567CAFAA8}" type="pres">
      <dgm:prSet presAssocID="{6A89431A-C5B1-42C5-9FA3-C0EC34DA8E52}" presName="spacer" presStyleCnt="0"/>
      <dgm:spPr/>
    </dgm:pt>
    <dgm:pt modelId="{00A4E06C-B521-43D7-A5FF-CEA1309B753E}" type="pres">
      <dgm:prSet presAssocID="{69ADF40A-D28C-4ED6-BD20-183FAFAA10C8}" presName="comp" presStyleCnt="0"/>
      <dgm:spPr/>
    </dgm:pt>
    <dgm:pt modelId="{CF4070C7-1AB7-4599-8705-0D9E92E113D1}" type="pres">
      <dgm:prSet presAssocID="{69ADF40A-D28C-4ED6-BD20-183FAFAA10C8}" presName="box" presStyleLbl="node1" presStyleIdx="2" presStyleCnt="3"/>
      <dgm:spPr/>
      <dgm:t>
        <a:bodyPr/>
        <a:lstStyle/>
        <a:p>
          <a:endParaRPr lang="ru-RU"/>
        </a:p>
      </dgm:t>
    </dgm:pt>
    <dgm:pt modelId="{AB799D21-E86C-45D2-B244-57541395DBC1}" type="pres">
      <dgm:prSet presAssocID="{69ADF40A-D28C-4ED6-BD20-183FAFAA10C8}" presName="img" presStyleLbl="fgImgPlace1" presStyleIdx="2" presStyleCnt="3" custLinFactNeighborX="785" custLinFactNeighborY="14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F34BF3-63A6-447A-955C-F058623C6BD3}" type="pres">
      <dgm:prSet presAssocID="{69ADF40A-D28C-4ED6-BD20-183FAFAA10C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E7B38-3F3D-49B7-A94D-92AE6F0C0BCF}" type="presOf" srcId="{F6A1C4BC-872D-48B7-96C7-2EA10B305D87}" destId="{24828704-E574-400A-8116-285AEA842BF5}" srcOrd="1" destOrd="1" presId="urn:microsoft.com/office/officeart/2005/8/layout/vList4#1"/>
    <dgm:cxn modelId="{6881FC92-BF0B-48AF-A068-E6B2BC185BC7}" type="presOf" srcId="{7C50ABE6-E18A-443C-8F58-8537BCE549EE}" destId="{7AEF9E24-EF0C-462F-9995-101CCCD5769D}" srcOrd="0" destOrd="0" presId="urn:microsoft.com/office/officeart/2005/8/layout/vList4#1"/>
    <dgm:cxn modelId="{5219283D-EFA0-401F-8F49-C8B20BA7EA98}" type="presOf" srcId="{0A7AD51F-3F5E-4BA8-B473-063B8F6FFE2E}" destId="{0EC00148-4224-438D-9947-FBE7E5F3FC1A}" srcOrd="1" destOrd="1" presId="urn:microsoft.com/office/officeart/2005/8/layout/vList4#1"/>
    <dgm:cxn modelId="{07A19210-4F56-48A6-ACC8-69028ACE875B}" type="presOf" srcId="{69ADF40A-D28C-4ED6-BD20-183FAFAA10C8}" destId="{03F34BF3-63A6-447A-955C-F058623C6BD3}" srcOrd="1" destOrd="0" presId="urn:microsoft.com/office/officeart/2005/8/layout/vList4#1"/>
    <dgm:cxn modelId="{0EC32595-8E97-4529-9DC0-C009C7B46ABB}" srcId="{7C50ABE6-E18A-443C-8F58-8537BCE549EE}" destId="{85808F33-CB6F-4E0A-AB7D-B4B3B51CAAE9}" srcOrd="1" destOrd="0" parTransId="{87134BB8-2A84-4225-9E7C-135E8C8458B0}" sibTransId="{3CEB8A3E-37FE-4654-B015-F3FFC12FE743}"/>
    <dgm:cxn modelId="{2760E02C-8F0B-436A-AF3A-2D87578A12FB}" type="presOf" srcId="{283A705F-9FD7-4403-B201-CC5D7FF4EAC1}" destId="{31E6AD86-85F8-4C82-BF76-6CEB44E2C9A4}" srcOrd="0" destOrd="0" presId="urn:microsoft.com/office/officeart/2005/8/layout/vList4#1"/>
    <dgm:cxn modelId="{DBFDAB99-5408-46E1-809C-38BD9726FE17}" srcId="{69ADF40A-D28C-4ED6-BD20-183FAFAA10C8}" destId="{A45F85B9-8F84-4CE9-8C5E-098B90131817}" srcOrd="0" destOrd="0" parTransId="{24956798-1A23-4355-A6BA-9CC2ADCE9A08}" sibTransId="{E3721B0E-5C7A-4FF8-AC00-CB9AEC70715F}"/>
    <dgm:cxn modelId="{3F30EA9F-2B78-499C-9999-0C3CD7FC6437}" type="presOf" srcId="{85808F33-CB6F-4E0A-AB7D-B4B3B51CAAE9}" destId="{7AEF9E24-EF0C-462F-9995-101CCCD5769D}" srcOrd="0" destOrd="2" presId="urn:microsoft.com/office/officeart/2005/8/layout/vList4#1"/>
    <dgm:cxn modelId="{CD4BD800-8836-4CA5-9ED3-7BBF1E4FFC22}" type="presOf" srcId="{47FFCCEF-E9CB-4A40-B3D2-60C91D9E47C4}" destId="{0EC00148-4224-438D-9947-FBE7E5F3FC1A}" srcOrd="1" destOrd="2" presId="urn:microsoft.com/office/officeart/2005/8/layout/vList4#1"/>
    <dgm:cxn modelId="{F5CB50A4-5BC2-42BB-9A1A-13FB01EFEBA5}" type="presOf" srcId="{F6A1C4BC-872D-48B7-96C7-2EA10B305D87}" destId="{7AEF9E24-EF0C-462F-9995-101CCCD5769D}" srcOrd="0" destOrd="1" presId="urn:microsoft.com/office/officeart/2005/8/layout/vList4#1"/>
    <dgm:cxn modelId="{3AAB9105-ADE4-4524-B3BE-8A322B8F794E}" type="presOf" srcId="{7C50ABE6-E18A-443C-8F58-8537BCE549EE}" destId="{24828704-E574-400A-8116-285AEA842BF5}" srcOrd="1" destOrd="0" presId="urn:microsoft.com/office/officeart/2005/8/layout/vList4#1"/>
    <dgm:cxn modelId="{5A87BE13-2D7C-44B1-BF9B-244E2A9A9E18}" type="presOf" srcId="{85808F33-CB6F-4E0A-AB7D-B4B3B51CAAE9}" destId="{24828704-E574-400A-8116-285AEA842BF5}" srcOrd="1" destOrd="2" presId="urn:microsoft.com/office/officeart/2005/8/layout/vList4#1"/>
    <dgm:cxn modelId="{DBC1E9F4-B419-4A04-9E6D-F1FDFA2F4987}" type="presOf" srcId="{69ADF40A-D28C-4ED6-BD20-183FAFAA10C8}" destId="{CF4070C7-1AB7-4599-8705-0D9E92E113D1}" srcOrd="0" destOrd="0" presId="urn:microsoft.com/office/officeart/2005/8/layout/vList4#1"/>
    <dgm:cxn modelId="{FD758495-2176-45A1-A216-620BEA1FB2A9}" type="presOf" srcId="{0A7AD51F-3F5E-4BA8-B473-063B8F6FFE2E}" destId="{31E6AD86-85F8-4C82-BF76-6CEB44E2C9A4}" srcOrd="0" destOrd="1" presId="urn:microsoft.com/office/officeart/2005/8/layout/vList4#1"/>
    <dgm:cxn modelId="{7A8CC3D6-55C3-4BD4-9607-B86BAE17AC26}" srcId="{6CE1507E-EFD9-49F7-8B6C-9D6BCA795F98}" destId="{69ADF40A-D28C-4ED6-BD20-183FAFAA10C8}" srcOrd="2" destOrd="0" parTransId="{4C0AEB46-72E6-4CA5-B791-92AEDD353D5E}" sibTransId="{39D02A6B-1E64-4CBD-90A8-A571DE9281B2}"/>
    <dgm:cxn modelId="{D7B4A997-E122-499C-81B7-7BD0477C4111}" type="presOf" srcId="{A45F85B9-8F84-4CE9-8C5E-098B90131817}" destId="{03F34BF3-63A6-447A-955C-F058623C6BD3}" srcOrd="1" destOrd="1" presId="urn:microsoft.com/office/officeart/2005/8/layout/vList4#1"/>
    <dgm:cxn modelId="{AF22FDE6-C9E1-487E-8F92-E3F75B5F45A4}" srcId="{6CE1507E-EFD9-49F7-8B6C-9D6BCA795F98}" destId="{283A705F-9FD7-4403-B201-CC5D7FF4EAC1}" srcOrd="1" destOrd="0" parTransId="{EB25A880-35EF-4020-ABFB-4CF32E30DE57}" sibTransId="{6A89431A-C5B1-42C5-9FA3-C0EC34DA8E52}"/>
    <dgm:cxn modelId="{1D7A797C-E595-4B53-8466-7F5C781D6069}" srcId="{7C50ABE6-E18A-443C-8F58-8537BCE549EE}" destId="{F6A1C4BC-872D-48B7-96C7-2EA10B305D87}" srcOrd="0" destOrd="0" parTransId="{E9D9561E-53AE-4C37-B99D-66B478C594A9}" sibTransId="{DB7FCEB9-BCAF-499B-9E09-3F3A5B869090}"/>
    <dgm:cxn modelId="{AC6D56C0-5DD9-4F3B-87CE-E4A2AF7EB6FB}" type="presOf" srcId="{283A705F-9FD7-4403-B201-CC5D7FF4EAC1}" destId="{0EC00148-4224-438D-9947-FBE7E5F3FC1A}" srcOrd="1" destOrd="0" presId="urn:microsoft.com/office/officeart/2005/8/layout/vList4#1"/>
    <dgm:cxn modelId="{B7CEE665-7433-4BD3-B6E5-6E62DC6A6C09}" type="presOf" srcId="{A45F85B9-8F84-4CE9-8C5E-098B90131817}" destId="{CF4070C7-1AB7-4599-8705-0D9E92E113D1}" srcOrd="0" destOrd="1" presId="urn:microsoft.com/office/officeart/2005/8/layout/vList4#1"/>
    <dgm:cxn modelId="{78A6EF0B-5498-42DA-871C-1D57EF030E98}" srcId="{6CE1507E-EFD9-49F7-8B6C-9D6BCA795F98}" destId="{7C50ABE6-E18A-443C-8F58-8537BCE549EE}" srcOrd="0" destOrd="0" parTransId="{4BC0ABD8-6C8D-4615-A081-3A70D1EF9A2C}" sibTransId="{CA2D35E4-0B96-422A-891B-02548DC222FD}"/>
    <dgm:cxn modelId="{71AAF5DA-C4DF-4E65-B0E5-57D05D7C43C1}" srcId="{283A705F-9FD7-4403-B201-CC5D7FF4EAC1}" destId="{47FFCCEF-E9CB-4A40-B3D2-60C91D9E47C4}" srcOrd="1" destOrd="0" parTransId="{7F3C7E27-1045-4FAD-BB90-309CEF96D493}" sibTransId="{A669FBEC-99E4-40AE-983A-6E2099B47DDE}"/>
    <dgm:cxn modelId="{6396C521-75B8-473C-BC92-171CA65C4C8A}" type="presOf" srcId="{6CE1507E-EFD9-49F7-8B6C-9D6BCA795F98}" destId="{CDB0DE3A-C2BC-4FBA-8A4A-A37A6DC445E3}" srcOrd="0" destOrd="0" presId="urn:microsoft.com/office/officeart/2005/8/layout/vList4#1"/>
    <dgm:cxn modelId="{66600FB3-2AD2-4816-B643-03D3B93129E8}" type="presOf" srcId="{47FFCCEF-E9CB-4A40-B3D2-60C91D9E47C4}" destId="{31E6AD86-85F8-4C82-BF76-6CEB44E2C9A4}" srcOrd="0" destOrd="2" presId="urn:microsoft.com/office/officeart/2005/8/layout/vList4#1"/>
    <dgm:cxn modelId="{C33279EA-4966-42E7-A784-8F0270DCD58A}" srcId="{283A705F-9FD7-4403-B201-CC5D7FF4EAC1}" destId="{0A7AD51F-3F5E-4BA8-B473-063B8F6FFE2E}" srcOrd="0" destOrd="0" parTransId="{F8C6F622-4BF5-47D9-87EF-810D416852C8}" sibTransId="{1B6798F9-ADB1-4E38-8A1A-60995BFE5DCC}"/>
    <dgm:cxn modelId="{92B08615-CE2E-4243-BEFE-8EEB9687F07C}" type="presParOf" srcId="{CDB0DE3A-C2BC-4FBA-8A4A-A37A6DC445E3}" destId="{4C2C7B79-EE10-4F82-BFD4-15DC1D5625BC}" srcOrd="0" destOrd="0" presId="urn:microsoft.com/office/officeart/2005/8/layout/vList4#1"/>
    <dgm:cxn modelId="{C0DB17A5-D30B-436E-88B5-515B7EA4234A}" type="presParOf" srcId="{4C2C7B79-EE10-4F82-BFD4-15DC1D5625BC}" destId="{7AEF9E24-EF0C-462F-9995-101CCCD5769D}" srcOrd="0" destOrd="0" presId="urn:microsoft.com/office/officeart/2005/8/layout/vList4#1"/>
    <dgm:cxn modelId="{A2B92140-8F63-4925-996B-A59C2537C760}" type="presParOf" srcId="{4C2C7B79-EE10-4F82-BFD4-15DC1D5625BC}" destId="{BB736723-7954-49E8-ABBE-9ACD2C89BF4F}" srcOrd="1" destOrd="0" presId="urn:microsoft.com/office/officeart/2005/8/layout/vList4#1"/>
    <dgm:cxn modelId="{62875CF7-CEF1-4D0E-80A7-1449CC5D1893}" type="presParOf" srcId="{4C2C7B79-EE10-4F82-BFD4-15DC1D5625BC}" destId="{24828704-E574-400A-8116-285AEA842BF5}" srcOrd="2" destOrd="0" presId="urn:microsoft.com/office/officeart/2005/8/layout/vList4#1"/>
    <dgm:cxn modelId="{BA8283DA-6791-4298-B94E-228585100F13}" type="presParOf" srcId="{CDB0DE3A-C2BC-4FBA-8A4A-A37A6DC445E3}" destId="{C91B9E16-54FB-4749-9A31-4C0567E2F613}" srcOrd="1" destOrd="0" presId="urn:microsoft.com/office/officeart/2005/8/layout/vList4#1"/>
    <dgm:cxn modelId="{5458A911-EB2F-460B-90AD-500FD5D2A1D3}" type="presParOf" srcId="{CDB0DE3A-C2BC-4FBA-8A4A-A37A6DC445E3}" destId="{DF9A29EE-12ED-42F4-B4FE-738163B2F14F}" srcOrd="2" destOrd="0" presId="urn:microsoft.com/office/officeart/2005/8/layout/vList4#1"/>
    <dgm:cxn modelId="{76ED3009-10AE-4B69-813B-42FC0B0C5D00}" type="presParOf" srcId="{DF9A29EE-12ED-42F4-B4FE-738163B2F14F}" destId="{31E6AD86-85F8-4C82-BF76-6CEB44E2C9A4}" srcOrd="0" destOrd="0" presId="urn:microsoft.com/office/officeart/2005/8/layout/vList4#1"/>
    <dgm:cxn modelId="{8BEF6487-660F-4E3F-86D1-51291EFC136B}" type="presParOf" srcId="{DF9A29EE-12ED-42F4-B4FE-738163B2F14F}" destId="{FCDF49BA-B01D-4E7A-AA0D-AB094E4E4746}" srcOrd="1" destOrd="0" presId="urn:microsoft.com/office/officeart/2005/8/layout/vList4#1"/>
    <dgm:cxn modelId="{DD199ED0-5EE7-40FC-8470-A02385FBDF6F}" type="presParOf" srcId="{DF9A29EE-12ED-42F4-B4FE-738163B2F14F}" destId="{0EC00148-4224-438D-9947-FBE7E5F3FC1A}" srcOrd="2" destOrd="0" presId="urn:microsoft.com/office/officeart/2005/8/layout/vList4#1"/>
    <dgm:cxn modelId="{5A4C076C-F58E-430F-84A8-559329C34C72}" type="presParOf" srcId="{CDB0DE3A-C2BC-4FBA-8A4A-A37A6DC445E3}" destId="{35C4AD36-BBF2-4AC2-8744-846567CAFAA8}" srcOrd="3" destOrd="0" presId="urn:microsoft.com/office/officeart/2005/8/layout/vList4#1"/>
    <dgm:cxn modelId="{8A6C2217-1CC2-4ED6-8F83-99A381F75104}" type="presParOf" srcId="{CDB0DE3A-C2BC-4FBA-8A4A-A37A6DC445E3}" destId="{00A4E06C-B521-43D7-A5FF-CEA1309B753E}" srcOrd="4" destOrd="0" presId="urn:microsoft.com/office/officeart/2005/8/layout/vList4#1"/>
    <dgm:cxn modelId="{C6677412-2CEA-437C-84E5-F30ABE6110A4}" type="presParOf" srcId="{00A4E06C-B521-43D7-A5FF-CEA1309B753E}" destId="{CF4070C7-1AB7-4599-8705-0D9E92E113D1}" srcOrd="0" destOrd="0" presId="urn:microsoft.com/office/officeart/2005/8/layout/vList4#1"/>
    <dgm:cxn modelId="{39FB4757-552F-4001-B977-720420035218}" type="presParOf" srcId="{00A4E06C-B521-43D7-A5FF-CEA1309B753E}" destId="{AB799D21-E86C-45D2-B244-57541395DBC1}" srcOrd="1" destOrd="0" presId="urn:microsoft.com/office/officeart/2005/8/layout/vList4#1"/>
    <dgm:cxn modelId="{F1B7C570-F97F-4428-BAE0-4CD827133282}" type="presParOf" srcId="{00A4E06C-B521-43D7-A5FF-CEA1309B753E}" destId="{03F34BF3-63A6-447A-955C-F058623C6BD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9E24-EF0C-462F-9995-101CCCD5769D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Кадровые условия;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356" y="0"/>
        <a:ext cx="6442243" cy="1414363"/>
      </dsp:txXfrm>
    </dsp:sp>
    <dsp:sp modelId="{BB736723-7954-49E8-ABBE-9ACD2C89BF4F}">
      <dsp:nvSpPr>
        <dsp:cNvPr id="0" name=""/>
        <dsp:cNvSpPr/>
      </dsp:nvSpPr>
      <dsp:spPr>
        <a:xfrm>
          <a:off x="82347" y="172620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6AD86-85F8-4C82-BF76-6CEB44E2C9A4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Материально-техническое обеспечение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1787356" y="1555799"/>
        <a:ext cx="6442243" cy="1414363"/>
      </dsp:txXfrm>
    </dsp:sp>
    <dsp:sp modelId="{FCDF49BA-B01D-4E7A-AA0D-AB094E4E4746}">
      <dsp:nvSpPr>
        <dsp:cNvPr id="0" name=""/>
        <dsp:cNvSpPr/>
      </dsp:nvSpPr>
      <dsp:spPr>
        <a:xfrm>
          <a:off x="154356" y="1828794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070C7-1AB7-4599-8705-0D9E92E113D1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Финансово-экономическое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1787356" y="3111599"/>
        <a:ext cx="6442243" cy="1414363"/>
      </dsp:txXfrm>
    </dsp:sp>
    <dsp:sp modelId="{AB799D21-E86C-45D2-B244-57541395DBC1}">
      <dsp:nvSpPr>
        <dsp:cNvPr id="0" name=""/>
        <dsp:cNvSpPr/>
      </dsp:nvSpPr>
      <dsp:spPr>
        <a:xfrm>
          <a:off x="154356" y="326895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258C-1E92-4FD8-9550-417A099B0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C3F4-FD48-469B-A5D5-AEFC579A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hh.erlm.siemens.de/de/gifs/gt_j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chh.erlm.siemens.de/de/gifs/gt_num.jpg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Специальные условия получения образования обучающимися с ТМНР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Serg\Pictures\kazhdaja-pjataja-shkola-v-rossii-budet-inkljuzivn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692"/>
            <a:ext cx="6809410" cy="4466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Оборудование для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1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6550"/>
            <a:ext cx="3657600" cy="4559300"/>
          </a:xfrm>
        </p:spPr>
      </p:pic>
      <p:pic>
        <p:nvPicPr>
          <p:cNvPr id="43012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628775"/>
            <a:ext cx="3095625" cy="3975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500063"/>
            <a:ext cx="4214812" cy="5802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Временной режим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создается индивидуально с учетом его особых образовательных потребностей, а также сопутствующих </a:t>
            </a:r>
            <a:r>
              <a:rPr lang="ru-RU" dirty="0" err="1" smtClean="0"/>
              <a:t>нейросенсорных</a:t>
            </a:r>
            <a:r>
              <a:rPr lang="ru-RU" dirty="0" smtClean="0"/>
              <a:t> нарушений.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DSC0463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4716016" y="1556792"/>
            <a:ext cx="410445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/>
              <a:t>Тренажеры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403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3359150" cy="4056062"/>
          </a:xfrm>
        </p:spPr>
      </p:pic>
      <p:pic>
        <p:nvPicPr>
          <p:cNvPr id="4403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628775"/>
            <a:ext cx="3643312" cy="36020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ассистирующие / вспомогательные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технические средства передвижения (кресла-коляски, ходунки,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вертикализаторы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подъемники;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приборы для альтернативной и дополнительной коммуникации;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адаптеры,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переключатели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5748" y="1600200"/>
            <a:ext cx="3343504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Большие клавиатуры</a:t>
            </a:r>
          </a:p>
        </p:txBody>
      </p:sp>
      <p:pic>
        <p:nvPicPr>
          <p:cNvPr id="50178" name="Picture 5" descr="GFT-Jumbo при помощи мыши клавиш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-36513" y="1847850"/>
            <a:ext cx="6264276" cy="2952750"/>
          </a:xfrm>
        </p:spPr>
      </p:pic>
      <p:pic>
        <p:nvPicPr>
          <p:cNvPr id="50179" name="Picture 8" descr="Nummernblo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6156325" y="1844675"/>
            <a:ext cx="2987675" cy="2959100"/>
          </a:xfrm>
        </p:spPr>
      </p:pic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68313" y="5229225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Большая клавиатура с клавишами (</a:t>
            </a:r>
            <a:r>
              <a:rPr lang="ru-RU" sz="3200">
                <a:sym typeface="Symbol" pitchFamily="18" charset="2"/>
              </a:rPr>
              <a:t></a:t>
            </a:r>
            <a:r>
              <a:rPr lang="ru-RU" sz="3200"/>
              <a:t>22мм) удаленными друг от друга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/>
              <a:t>Джойстики, трекболы</a:t>
            </a:r>
          </a:p>
        </p:txBody>
      </p:sp>
      <p:pic>
        <p:nvPicPr>
          <p:cNvPr id="51203" name="Picture 13" descr="1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4286" y="1600200"/>
            <a:ext cx="1824428" cy="2185988"/>
          </a:xfrm>
        </p:spPr>
      </p:pic>
      <p:pic>
        <p:nvPicPr>
          <p:cNvPr id="51204" name="Picture 21" descr="1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F4F5"/>
              </a:clrFrom>
              <a:clrTo>
                <a:srgbClr val="EAF4F5">
                  <a:alpha val="0"/>
                </a:srgbClr>
              </a:clrTo>
            </a:clrChange>
          </a:blip>
          <a:srcRect b="977"/>
          <a:stretch>
            <a:fillRect/>
          </a:stretch>
        </p:blipFill>
        <p:spPr bwMode="auto">
          <a:xfrm>
            <a:off x="6011863" y="981075"/>
            <a:ext cx="274955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3" descr="1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97450"/>
            <a:ext cx="31686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80063" cy="1417638"/>
          </a:xfrm>
        </p:spPr>
        <p:txBody>
          <a:bodyPr/>
          <a:lstStyle/>
          <a:p>
            <a:pPr marL="838200" indent="-838200"/>
            <a:r>
              <a:rPr lang="ru-RU" smtClean="0"/>
              <a:t>Головная мышь</a:t>
            </a:r>
          </a:p>
        </p:txBody>
      </p:sp>
      <p:pic>
        <p:nvPicPr>
          <p:cNvPr id="52227" name="Picture 4" descr="DSCN56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3708400" cy="2781300"/>
          </a:xfrm>
        </p:spPr>
      </p:pic>
      <p:pic>
        <p:nvPicPr>
          <p:cNvPr id="52228" name="Picture 6" descr="DSCN56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8577" t="70181" r="64740"/>
          <a:stretch>
            <a:fillRect/>
          </a:stretch>
        </p:blipFill>
        <p:spPr>
          <a:xfrm>
            <a:off x="3527425" y="2644775"/>
            <a:ext cx="5616575" cy="4213225"/>
          </a:xfrm>
        </p:spPr>
      </p:pic>
      <p:pic>
        <p:nvPicPr>
          <p:cNvPr id="52229" name="Picture 8" descr="1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30888" y="692150"/>
            <a:ext cx="3313112" cy="2595563"/>
          </a:xfrm>
        </p:spPr>
      </p:pic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0" y="4005263"/>
            <a:ext cx="34925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/>
              <a:t> Мышь, управляемая движением головы  полностью заменяет стандартную мышь</a:t>
            </a:r>
          </a:p>
          <a:p>
            <a:pPr>
              <a:buFontTx/>
              <a:buChar char="•"/>
            </a:pPr>
            <a:r>
              <a:rPr lang="ru-RU" sz="2000"/>
              <a:t> В случае работы с виртуальной клавиатурой полностью заменяет стандартную           клавиатуру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Специальные условия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9492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обучения, воспитания и развития,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здоровья.(ФЗ «Об образовании в РФ» (ст.79, п. 3)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Специальные условия для детей с ТМНР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Кадровое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учителя-дефектологи (</a:t>
            </a:r>
            <a:r>
              <a:rPr lang="ru-RU" dirty="0" err="1" smtClean="0"/>
              <a:t>олигофренопедагоги</a:t>
            </a:r>
            <a:r>
              <a:rPr lang="ru-RU" dirty="0" smtClean="0"/>
              <a:t>, сурдопедагоги, тифлопедагоги), учителя-логопеды, педагоги-психологи или специальные психологи,  ассистент - помощник, специалисты ЛФК, социальные педагоги, врачи (психиатр, невролог, ортопед, </a:t>
            </a:r>
            <a:r>
              <a:rPr lang="ru-RU" dirty="0" err="1" smtClean="0"/>
              <a:t>реабилитолог</a:t>
            </a:r>
            <a:r>
              <a:rPr lang="ru-RU" dirty="0" smtClean="0"/>
              <a:t>, педиатр и др.).</a:t>
            </a:r>
            <a:endParaRPr lang="ru-RU" dirty="0"/>
          </a:p>
        </p:txBody>
      </p:sp>
      <p:pic>
        <p:nvPicPr>
          <p:cNvPr id="1026" name="Picture 2" descr="C:\Users\Asus\Pictures\i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603" y="1700808"/>
            <a:ext cx="4235587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материально-техническое обеспечение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организации пространства, в котором обучается ребёнок с ТМНР;</a:t>
            </a:r>
          </a:p>
          <a:p>
            <a:pPr lvl="0"/>
            <a:r>
              <a:rPr lang="ru-RU" dirty="0" smtClean="0"/>
              <a:t>организации временного режима обучения;</a:t>
            </a:r>
          </a:p>
          <a:p>
            <a:pPr lvl="0"/>
            <a:r>
              <a:rPr lang="ru-RU" dirty="0" smtClean="0"/>
              <a:t>организации учебного места ребёнка с ТМНР; </a:t>
            </a:r>
          </a:p>
          <a:p>
            <a:pPr lvl="0"/>
            <a:r>
              <a:rPr lang="ru-RU" dirty="0" smtClean="0"/>
              <a:t>техническим средствам обучения и обеспечения комфортного доступа ребёнка с ТМНР к образованию (ассистирующие средства и технологии);</a:t>
            </a:r>
          </a:p>
          <a:p>
            <a:pPr lvl="0"/>
            <a:r>
              <a:rPr lang="ru-RU" dirty="0" smtClean="0"/>
              <a:t>специальным учебным и дидактическим материалам, отвечающим особым образовательным потребностям детей;</a:t>
            </a:r>
          </a:p>
          <a:p>
            <a:pPr lvl="0"/>
            <a:r>
              <a:rPr lang="ru-RU" dirty="0" smtClean="0"/>
              <a:t>обеспечение условий для организации обучения и взаимодействия специалистов, их сотрудничества с родителями (законными представителями) 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организации пространства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к соблюдению санитарно-гигиенических норм образовательного процесса (требования к водоснабжению, канализации, освещению, воздушно-тепловому режиму и т. д.); </a:t>
            </a:r>
          </a:p>
          <a:p>
            <a:pPr lvl="0"/>
            <a:r>
              <a:rPr lang="ru-RU" dirty="0" smtClean="0"/>
              <a:t>к обеспечению санитарно-бытовых (наличие оборудованных гардеробов, санузлов, мест личной гигиены и т.д.) и социально-бытовых условий (наличие оборудованного рабочего места, учительской, комнаты психологической разгрузки и т.д.);</a:t>
            </a:r>
          </a:p>
          <a:p>
            <a:pPr lvl="0"/>
            <a:r>
              <a:rPr lang="ru-RU" dirty="0" smtClean="0"/>
              <a:t>к соблюдению пожарной и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; </a:t>
            </a:r>
          </a:p>
          <a:p>
            <a:pPr lvl="0"/>
            <a:r>
              <a:rPr lang="ru-RU" dirty="0" smtClean="0"/>
              <a:t>к соблюдению требований охраны труда;</a:t>
            </a:r>
          </a:p>
          <a:p>
            <a:pPr lvl="0"/>
            <a:r>
              <a:rPr lang="ru-RU" dirty="0" smtClean="0"/>
              <a:t>к соблюдению своевременных сроков и необходимых объемов текущего и капитального ремонта и др.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организации пространства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беспрепятственного доступа обучающихся с ТМНР,</a:t>
            </a:r>
            <a:endParaRPr lang="ru-RU" dirty="0"/>
          </a:p>
        </p:txBody>
      </p:sp>
      <p:pic>
        <p:nvPicPr>
          <p:cNvPr id="2050" name="Picture 2" descr="C:\Users\Asus\Pictures\239795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534544" cy="2877874"/>
          </a:xfrm>
          <a:prstGeom prst="rect">
            <a:avLst/>
          </a:prstGeom>
          <a:noFill/>
        </p:spPr>
      </p:pic>
      <p:pic>
        <p:nvPicPr>
          <p:cNvPr id="2051" name="Picture 3" descr="C:\Users\Asus\Pictures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744416" cy="3158232"/>
          </a:xfrm>
          <a:prstGeom prst="rect">
            <a:avLst/>
          </a:prstGeom>
          <a:noFill/>
        </p:spPr>
      </p:pic>
      <p:pic>
        <p:nvPicPr>
          <p:cNvPr id="2052" name="Picture 4" descr="C:\Users\Asus\Pictures\image145363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3923928" cy="259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/>
              <a:t>Специальная мебель</a:t>
            </a:r>
          </a:p>
        </p:txBody>
      </p:sp>
      <p:pic>
        <p:nvPicPr>
          <p:cNvPr id="39938" name="Picture 9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771" r="6386"/>
          <a:stretch>
            <a:fillRect/>
          </a:stretch>
        </p:blipFill>
        <p:spPr>
          <a:xfrm>
            <a:off x="250825" y="1681163"/>
            <a:ext cx="4968875" cy="3548062"/>
          </a:xfrm>
        </p:spPr>
      </p:pic>
      <p:sp>
        <p:nvSpPr>
          <p:cNvPr id="39942" name="Содержимое 7"/>
          <p:cNvSpPr>
            <a:spLocks noGrp="1"/>
          </p:cNvSpPr>
          <p:nvPr>
            <p:ph sz="half" idx="2"/>
          </p:nvPr>
        </p:nvSpPr>
        <p:spPr>
          <a:xfrm>
            <a:off x="4786313" y="1643063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9940" name="Text Box 11"/>
          <p:cNvSpPr txBox="1">
            <a:spLocks noChangeArrowheads="1"/>
          </p:cNvSpPr>
          <p:nvPr/>
        </p:nvSpPr>
        <p:spPr bwMode="auto">
          <a:xfrm>
            <a:off x="1403350" y="51577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Вертикализаторы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643063"/>
            <a:ext cx="3021013" cy="41592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Специальные фиксаторы на стулья</a:t>
            </a:r>
            <a:endParaRPr lang="ru-RU" smtClean="0"/>
          </a:p>
        </p:txBody>
      </p:sp>
      <p:pic>
        <p:nvPicPr>
          <p:cNvPr id="40963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98663"/>
            <a:ext cx="3575050" cy="3951287"/>
          </a:xfrm>
        </p:spPr>
      </p:pic>
      <p:pic>
        <p:nvPicPr>
          <p:cNvPr id="40964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5663" y="1600200"/>
            <a:ext cx="2867025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427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Специальные условия получения образования обучающимися с ТМНР</vt:lpstr>
      <vt:lpstr>Специальные условия</vt:lpstr>
      <vt:lpstr>Специальные условия для детей с ТМНР</vt:lpstr>
      <vt:lpstr>Кадровое обеспечение</vt:lpstr>
      <vt:lpstr>материально-техническое обеспечение </vt:lpstr>
      <vt:lpstr>организации пространства</vt:lpstr>
      <vt:lpstr>организации пространства</vt:lpstr>
      <vt:lpstr>Специальная мебель</vt:lpstr>
      <vt:lpstr>Специальные фиксаторы на стулья</vt:lpstr>
      <vt:lpstr>Оборудование для обучения </vt:lpstr>
      <vt:lpstr>Презентация PowerPoint</vt:lpstr>
      <vt:lpstr>Временной режим образования</vt:lpstr>
      <vt:lpstr>Тренажеры </vt:lpstr>
      <vt:lpstr>ассистирующие / вспомогательные технологии</vt:lpstr>
      <vt:lpstr>Большие клавиатуры</vt:lpstr>
      <vt:lpstr>Джойстики, трекболы</vt:lpstr>
      <vt:lpstr>Головная мышь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Специальные условия получения образования обучающимися с ТМНР</dc:title>
  <dc:creator>Кафедра логопедии</dc:creator>
  <cp:lastModifiedBy>Алёнка</cp:lastModifiedBy>
  <cp:revision>15</cp:revision>
  <dcterms:created xsi:type="dcterms:W3CDTF">2015-09-22T08:54:09Z</dcterms:created>
  <dcterms:modified xsi:type="dcterms:W3CDTF">2016-06-27T14:36:15Z</dcterms:modified>
</cp:coreProperties>
</file>