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5" r:id="rId2"/>
    <p:sldId id="276" r:id="rId3"/>
    <p:sldId id="263" r:id="rId4"/>
    <p:sldId id="280" r:id="rId5"/>
    <p:sldId id="262" r:id="rId6"/>
    <p:sldId id="279" r:id="rId7"/>
    <p:sldId id="278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23728" y="5157192"/>
            <a:ext cx="6660728" cy="132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социальных педагогов ОУ города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Смоленска, социальный педагог МБОУ «СШ № 40»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Кондратюк Л.Н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Социально-педагогические 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аспекты социализации подростка в условиях образовательной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4337" y="44624"/>
            <a:ext cx="9143999" cy="6612408"/>
            <a:chOff x="-51648" y="-144016"/>
            <a:chExt cx="9143999" cy="6612408"/>
          </a:xfrm>
        </p:grpSpPr>
        <p:pic>
          <p:nvPicPr>
            <p:cNvPr id="3074" name="Picture 2" descr="http://images.myshared.ru/5/476282/slide_2.jp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51648" y="-144016"/>
              <a:ext cx="9143999" cy="6264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7361384" y="6108352"/>
              <a:ext cx="79208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3934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861048"/>
            <a:ext cx="8604447" cy="1800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Задача, стоящая перед социальным педагогом – 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предупредить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попадание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учащегося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«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группу риска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19" y="404664"/>
            <a:ext cx="8712969" cy="2736304"/>
          </a:xfrm>
          <a:noFill/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Ключевой фигурой, ведущим субъектом и координатором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социально-педагогического сопровождения по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предупреждению и пресечению правонарушений несовершеннолетних в образовательных учреждениях является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0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532439" cy="439248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разрешение психологических и социальных проблем;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преодоление последствий кризисных ситуаций, в том числе путем активизации собственных возможностей учащихся для самостоятельного предупреждения, разрешения возникающих психологических проблем;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преодоление последствий кризисных ситуаций и создание необходимых для этого условий;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информирование учащихся и их родителей о причинах возникших проблем;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личности, ее самосовершенствование и самореализацию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5618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 -педагогическое сопровождение включает комплекс мероприятий,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направленных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1708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708921"/>
            <a:ext cx="8028385" cy="273630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индивидуальная профилактическая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мероприятия по социальной адаптации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социальная реабилитация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профилактика безнадзорности и правонарушений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8584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рофилактические мероприятия: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6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388425" cy="3672408"/>
          </a:xfrm>
        </p:spPr>
        <p:txBody>
          <a:bodyPr>
            <a:normAutofit/>
          </a:bodyPr>
          <a:lstStyle/>
          <a:p>
            <a:pPr marL="439738" indent="-439738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Сообщение. Учет.</a:t>
            </a:r>
          </a:p>
          <a:p>
            <a:pPr marL="439738" indent="-439738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информации.</a:t>
            </a:r>
          </a:p>
          <a:p>
            <a:pPr marL="439738" indent="-439738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документов.</a:t>
            </a:r>
          </a:p>
          <a:p>
            <a:pPr marL="439738" indent="-439738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 диагностика.</a:t>
            </a:r>
          </a:p>
          <a:p>
            <a:pPr marL="439738" indent="-439738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полученных результатов и определение плана мероприятий индивидуально профилактической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</a:p>
          <a:p>
            <a:pPr marL="439738" indent="-439738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Индивидуально-профилактическая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и мероприятия по защите прав и законных интересов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 работы по социально-педагогическому сопровождению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6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936" y="1610791"/>
            <a:ext cx="85985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еятельность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общеобразовательной школы по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социализации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эффективной, если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chemeClr val="bg2">
                  <a:lumMod val="50000"/>
                </a:schemeClr>
              </a:buClr>
              <a:buFont typeface="Times New Roman" pitchFamily="18" charset="0"/>
              <a:buChar char="⃰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основе системы профилактики правонарушений подростков в условиях школы лежит системный подход, позволяющий решать проблему в условиях целостного педагогического процесса;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bg2">
                  <a:lumMod val="50000"/>
                </a:schemeClr>
              </a:buClr>
              <a:buFont typeface="Times New Roman" pitchFamily="18" charset="0"/>
              <a:buChar char="⃰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технологии профилактики правонарушений подростков соответствуют уровню их социальных и поведенческих отклонений.</a:t>
            </a:r>
          </a:p>
          <a:p>
            <a:pPr algn="ctr"/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43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809696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47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9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D5F0FE"/>
      </a:accent1>
      <a:accent2>
        <a:srgbClr val="C6E7FC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244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Социально-педагогические аспекты социализации подростка в условиях образовательной среды</vt:lpstr>
      <vt:lpstr>Презентация PowerPoint</vt:lpstr>
      <vt:lpstr>Ключевой фигурой, ведущим субъектом и координатором  социально-педагогического сопровождения по предупреждению и пресечению правонарушений несовершеннолетних в образовательных учреждениях является  социальный педагог</vt:lpstr>
      <vt:lpstr>Социально- -педагогическое сопровождение включает комплекс мероприятий,  направленных на:</vt:lpstr>
      <vt:lpstr>Профилактические мероприятия:</vt:lpstr>
      <vt:lpstr>Алгоритм  работы по социально-педагогическому сопровождению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 стол  «Сущность профилактической работы. Коррекция общения с подростком».  с участием специалистов КДН Заднепровского района, Центра занятости населения, «Смоленские дворы», управления опеки и попечительства города Смоленска. </dc:title>
  <dc:creator>sashabook</dc:creator>
  <cp:lastModifiedBy>RePack by Diakov</cp:lastModifiedBy>
  <cp:revision>36</cp:revision>
  <dcterms:created xsi:type="dcterms:W3CDTF">2017-04-02T03:25:53Z</dcterms:created>
  <dcterms:modified xsi:type="dcterms:W3CDTF">2017-12-12T10:09:58Z</dcterms:modified>
</cp:coreProperties>
</file>