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2" r:id="rId3"/>
    <p:sldId id="258" r:id="rId4"/>
    <p:sldId id="263" r:id="rId5"/>
    <p:sldId id="266" r:id="rId6"/>
    <p:sldId id="264" r:id="rId7"/>
    <p:sldId id="260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56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85478A0-316D-4E3B-A6FE-C8E76240CC9B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A414BC-BE94-4FAC-9F3F-EF0CA78AE4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5478A0-316D-4E3B-A6FE-C8E76240CC9B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A414BC-BE94-4FAC-9F3F-EF0CA78AE4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5478A0-316D-4E3B-A6FE-C8E76240CC9B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A414BC-BE94-4FAC-9F3F-EF0CA78AE4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5478A0-316D-4E3B-A6FE-C8E76240CC9B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A414BC-BE94-4FAC-9F3F-EF0CA78AE45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5478A0-316D-4E3B-A6FE-C8E76240CC9B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A414BC-BE94-4FAC-9F3F-EF0CA78AE45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5478A0-316D-4E3B-A6FE-C8E76240CC9B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A414BC-BE94-4FAC-9F3F-EF0CA78AE45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5478A0-316D-4E3B-A6FE-C8E76240CC9B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A414BC-BE94-4FAC-9F3F-EF0CA78AE45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5478A0-316D-4E3B-A6FE-C8E76240CC9B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A414BC-BE94-4FAC-9F3F-EF0CA78AE45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5478A0-316D-4E3B-A6FE-C8E76240CC9B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A414BC-BE94-4FAC-9F3F-EF0CA78AE4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85478A0-316D-4E3B-A6FE-C8E76240CC9B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A414BC-BE94-4FAC-9F3F-EF0CA78AE45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85478A0-316D-4E3B-A6FE-C8E76240CC9B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5A414BC-BE94-4FAC-9F3F-EF0CA78AE45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85478A0-316D-4E3B-A6FE-C8E76240CC9B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5A414BC-BE94-4FAC-9F3F-EF0CA78AE45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02624" cy="2088231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Из опыта организации проектной деятельности по  физической культуре 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60032" y="4077072"/>
            <a:ext cx="3960440" cy="1473577"/>
          </a:xfrm>
        </p:spPr>
        <p:txBody>
          <a:bodyPr>
            <a:normAutofit fontScale="92500"/>
          </a:bodyPr>
          <a:lstStyle/>
          <a:p>
            <a:pPr lvl="0" algn="l">
              <a:buClr>
                <a:srgbClr val="2DA2BF"/>
              </a:buClr>
            </a:pPr>
            <a:r>
              <a:rPr lang="ru-RU" sz="2100" dirty="0" err="1">
                <a:solidFill>
                  <a:schemeClr val="tx1"/>
                </a:solidFill>
              </a:rPr>
              <a:t>Жуброва</a:t>
            </a:r>
            <a:r>
              <a:rPr lang="ru-RU" sz="2100" dirty="0">
                <a:solidFill>
                  <a:schemeClr val="tx1"/>
                </a:solidFill>
              </a:rPr>
              <a:t> Галина Викторовна, учитель физической культуры </a:t>
            </a:r>
            <a:r>
              <a:rPr lang="ru-RU" sz="2100" dirty="0" smtClean="0">
                <a:solidFill>
                  <a:schemeClr val="tx1"/>
                </a:solidFill>
              </a:rPr>
              <a:t>МБОУ </a:t>
            </a:r>
            <a:r>
              <a:rPr lang="ru-RU" sz="2100" dirty="0" err="1">
                <a:solidFill>
                  <a:schemeClr val="tx1"/>
                </a:solidFill>
              </a:rPr>
              <a:t>К</a:t>
            </a:r>
            <a:r>
              <a:rPr lang="ru-RU" sz="2100" dirty="0" err="1" smtClean="0">
                <a:solidFill>
                  <a:schemeClr val="tx1"/>
                </a:solidFill>
              </a:rPr>
              <a:t>асплянская</a:t>
            </a:r>
            <a:r>
              <a:rPr lang="ru-RU" sz="2100" dirty="0" smtClean="0">
                <a:solidFill>
                  <a:schemeClr val="tx1"/>
                </a:solidFill>
              </a:rPr>
              <a:t> СШ</a:t>
            </a:r>
            <a:endParaRPr lang="ru-RU" sz="2100" dirty="0">
              <a:solidFill>
                <a:schemeClr val="tx1"/>
              </a:solidFill>
            </a:endParaRPr>
          </a:p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877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196752"/>
            <a:ext cx="8435280" cy="4525963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«Моя </a:t>
            </a:r>
            <a:r>
              <a:rPr lang="ru-RU" dirty="0">
                <a:latin typeface="Arial" pitchFamily="34" charset="0"/>
                <a:cs typeface="Arial" pitchFamily="34" charset="0"/>
              </a:rPr>
              <a:t>функциональная проба или руководство к действию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»;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«Крепкий пресс за 3 месяца: миф или реальность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?»;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«Комплекс общеукрепляющих физических упражнений, который предложу своим друзьям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»;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«Мой кумир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Криштиану</a:t>
            </a:r>
            <a:r>
              <a:rPr lang="ru-RU" dirty="0">
                <a:latin typeface="Arial" pitchFamily="34" charset="0"/>
                <a:cs typeface="Arial" pitchFamily="34" charset="0"/>
              </a:rPr>
              <a:t> Рональдо. Секреты успеха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»;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«Зимние виды спорта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»; 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«Мой любимый вид спорта. Волейбол» 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Темы проектов</a:t>
            </a:r>
            <a:endParaRPr lang="ru-RU" sz="36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34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340768"/>
            <a:ext cx="8568952" cy="453650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Наличие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социально значимой задачи (проблемы)-исследовательской, информационной,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практической;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Планирование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действий по разрешению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проблемы;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лементы исследовательской работы;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Результатом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работы над проектом является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продукт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Презентация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продукта проектной деятельности с обязательной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рефлексией;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Паспорт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проекта (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краткое описание, оформляется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согласно утвержденному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образцу).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147248" cy="720080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sz="4000" dirty="0" smtClean="0">
                <a:effectLst/>
                <a:latin typeface="Arial" pitchFamily="34" charset="0"/>
                <a:cs typeface="Arial" pitchFamily="34" charset="0"/>
              </a:rPr>
              <a:t>Требования </a:t>
            </a:r>
            <a:r>
              <a:rPr lang="ru-RU" sz="4000" dirty="0">
                <a:effectLst/>
                <a:latin typeface="Arial" pitchFamily="34" charset="0"/>
                <a:cs typeface="Arial" pitchFamily="34" charset="0"/>
              </a:rPr>
              <a:t>к проекту  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/>
            </a:r>
            <a:br>
              <a:rPr lang="ru-RU" sz="4000" dirty="0">
                <a:latin typeface="Arial" pitchFamily="34" charset="0"/>
                <a:cs typeface="Arial" pitchFamily="34" charset="0"/>
              </a:rPr>
            </a:b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25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«Чтоб здоровыми остаться, надо спортом заниматься!» </a:t>
            </a:r>
            <a:endParaRPr lang="ru-RU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070" r="14360" b="746"/>
          <a:stretch/>
        </p:blipFill>
        <p:spPr bwMode="auto">
          <a:xfrm rot="16200000">
            <a:off x="1814406" y="569970"/>
            <a:ext cx="1982632" cy="410028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80" t="15594" r="13226" b="19456"/>
          <a:stretch/>
        </p:blipFill>
        <p:spPr bwMode="auto">
          <a:xfrm rot="16200000">
            <a:off x="5844949" y="1075932"/>
            <a:ext cx="1982631" cy="30883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-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540" t="17827" r="11807" b="-2367"/>
          <a:stretch/>
        </p:blipFill>
        <p:spPr bwMode="auto">
          <a:xfrm rot="16200000">
            <a:off x="3647480" y="3417416"/>
            <a:ext cx="1944215" cy="29754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586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Заголовок 1"/>
          <p:cNvSpPr>
            <a:spLocks noGrp="1"/>
          </p:cNvSpPr>
          <p:nvPr>
            <p:ph type="ctrTitle"/>
          </p:nvPr>
        </p:nvSpPr>
        <p:spPr>
          <a:xfrm>
            <a:off x="251520" y="116632"/>
            <a:ext cx="9001000" cy="1224136"/>
          </a:xfrm>
        </p:spPr>
        <p:txBody>
          <a:bodyPr>
            <a:noAutofit/>
          </a:bodyPr>
          <a:lstStyle/>
          <a:p>
            <a:pPr algn="l" eaLnBrk="1" hangingPunct="1"/>
            <a:r>
              <a:rPr lang="ru-RU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Приёмы самоконтроля.</a:t>
            </a:r>
            <a:br>
              <a:rPr lang="ru-RU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Функциональная </a:t>
            </a:r>
            <a:r>
              <a:rPr lang="ru-RU" sz="3200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шестимоментная</a:t>
            </a:r>
            <a:r>
              <a:rPr lang="ru-RU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проба.</a:t>
            </a:r>
          </a:p>
        </p:txBody>
      </p:sp>
      <p:sp>
        <p:nvSpPr>
          <p:cNvPr id="8" name="Подзаголовок 2"/>
          <p:cNvSpPr txBox="1">
            <a:spLocks noGrp="1"/>
          </p:cNvSpPr>
          <p:nvPr>
            <p:ph type="subTitle" idx="1"/>
          </p:nvPr>
        </p:nvSpPr>
        <p:spPr>
          <a:xfrm>
            <a:off x="4929188" y="5669062"/>
            <a:ext cx="4214812" cy="785812"/>
          </a:xfrm>
        </p:spPr>
        <p:txBody>
          <a:bodyPr rtlCol="0">
            <a:normAutofit/>
          </a:bodyPr>
          <a:lstStyle/>
          <a:p>
            <a:pPr defTabSz="914400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484784"/>
            <a:ext cx="8424936" cy="415498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dirty="0"/>
              <a:t>1</a:t>
            </a:r>
            <a:r>
              <a:rPr lang="ru-RU" sz="2400" dirty="0"/>
              <a:t>. Определение цели, задач проекта, планирование действий;</a:t>
            </a:r>
          </a:p>
          <a:p>
            <a:r>
              <a:rPr lang="ru-RU" sz="2400" dirty="0"/>
              <a:t>2. </a:t>
            </a:r>
            <a:r>
              <a:rPr lang="ru-RU" sz="2400" dirty="0" smtClean="0"/>
              <a:t>Подбор</a:t>
            </a:r>
            <a:r>
              <a:rPr lang="ru-RU" sz="2400" dirty="0"/>
              <a:t> теоретического </a:t>
            </a:r>
            <a:r>
              <a:rPr lang="ru-RU" sz="2400" dirty="0" smtClean="0"/>
              <a:t>материала </a:t>
            </a:r>
            <a:r>
              <a:rPr lang="ru-RU" sz="2400" dirty="0"/>
              <a:t>с помощью </a:t>
            </a:r>
            <a:r>
              <a:rPr lang="ru-RU" sz="2400" dirty="0" smtClean="0"/>
              <a:t>интернет-источников по </a:t>
            </a:r>
            <a:r>
              <a:rPr lang="ru-RU" sz="2400" dirty="0"/>
              <a:t>данной </a:t>
            </a:r>
            <a:r>
              <a:rPr lang="ru-RU" sz="2400" dirty="0" smtClean="0"/>
              <a:t>теме:</a:t>
            </a:r>
            <a:r>
              <a:rPr lang="ru-RU" sz="2400" dirty="0"/>
              <a:t> </a:t>
            </a:r>
            <a:r>
              <a:rPr lang="ru-RU" sz="2400" dirty="0" smtClean="0"/>
              <a:t>Что </a:t>
            </a:r>
            <a:r>
              <a:rPr lang="ru-RU" sz="2400" dirty="0"/>
              <a:t>такое  «функциональная проба»? </a:t>
            </a:r>
            <a:r>
              <a:rPr lang="ru-RU" sz="2400" dirty="0" smtClean="0"/>
              <a:t>Методика </a:t>
            </a:r>
            <a:r>
              <a:rPr lang="ru-RU" sz="2400" dirty="0"/>
              <a:t>определения функциональной пробы?</a:t>
            </a:r>
          </a:p>
          <a:p>
            <a:r>
              <a:rPr lang="ru-RU" sz="2400" dirty="0" smtClean="0"/>
              <a:t>3.</a:t>
            </a:r>
            <a:r>
              <a:rPr lang="ru-RU" sz="2400" dirty="0"/>
              <a:t> </a:t>
            </a:r>
            <a:r>
              <a:rPr lang="ru-RU" sz="2400" dirty="0" smtClean="0"/>
              <a:t>Тестирование </a:t>
            </a:r>
            <a:r>
              <a:rPr lang="ru-RU" sz="2400" dirty="0" err="1"/>
              <a:t>шестимоментной</a:t>
            </a:r>
            <a:r>
              <a:rPr lang="ru-RU" sz="2400" dirty="0"/>
              <a:t> </a:t>
            </a:r>
            <a:r>
              <a:rPr lang="ru-RU" sz="2400" dirty="0" smtClean="0"/>
              <a:t>пробы.</a:t>
            </a:r>
          </a:p>
          <a:p>
            <a:r>
              <a:rPr lang="ru-RU" sz="2400" dirty="0" smtClean="0"/>
              <a:t>4.</a:t>
            </a:r>
            <a:r>
              <a:rPr lang="ru-RU" sz="2400" dirty="0"/>
              <a:t> </a:t>
            </a:r>
            <a:r>
              <a:rPr lang="ru-RU" sz="2400" dirty="0" smtClean="0"/>
              <a:t>Обработка данных.</a:t>
            </a:r>
          </a:p>
          <a:p>
            <a:r>
              <a:rPr lang="ru-RU" sz="2400" dirty="0" smtClean="0"/>
              <a:t>5.</a:t>
            </a:r>
            <a:r>
              <a:rPr lang="ru-RU" sz="2400" dirty="0"/>
              <a:t> Оформление </a:t>
            </a:r>
            <a:r>
              <a:rPr lang="ru-RU" sz="2400" dirty="0" smtClean="0"/>
              <a:t>материалов.</a:t>
            </a:r>
            <a:endParaRPr lang="ru-RU" sz="2400" dirty="0"/>
          </a:p>
          <a:p>
            <a:r>
              <a:rPr lang="ru-RU" sz="2400" dirty="0"/>
              <a:t>6</a:t>
            </a:r>
            <a:r>
              <a:rPr lang="ru-RU" sz="2400" dirty="0" smtClean="0"/>
              <a:t>.Защита </a:t>
            </a:r>
            <a:r>
              <a:rPr lang="ru-RU" sz="2400" dirty="0"/>
              <a:t>проекта.</a:t>
            </a:r>
          </a:p>
          <a:p>
            <a:endParaRPr lang="ru-RU" sz="2400" dirty="0"/>
          </a:p>
        </p:txBody>
      </p:sp>
      <p:pic>
        <p:nvPicPr>
          <p:cNvPr id="2054" name="Рисунок 8" descr="j0223802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6581" y="4221088"/>
            <a:ext cx="1197827" cy="1274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909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3813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/>
              </a:rPr>
              <a:t> </a:t>
            </a:r>
            <a:r>
              <a:rPr lang="ru-RU" sz="4000" dirty="0" smtClean="0">
                <a:effectLst/>
                <a:latin typeface="Arial" pitchFamily="34" charset="0"/>
                <a:cs typeface="Arial" pitchFamily="34" charset="0"/>
              </a:rPr>
              <a:t>Проект на </a:t>
            </a:r>
            <a:r>
              <a:rPr lang="ru-RU" sz="4000" dirty="0">
                <a:effectLst/>
                <a:latin typeface="Arial" pitchFamily="34" charset="0"/>
                <a:cs typeface="Arial" pitchFamily="34" charset="0"/>
              </a:rPr>
              <a:t>тему «Мой любимый вид спорта. Волейбол». </a:t>
            </a:r>
            <a:br>
              <a:rPr lang="ru-RU" sz="4000" dirty="0">
                <a:effectLst/>
                <a:latin typeface="Arial" pitchFamily="34" charset="0"/>
                <a:cs typeface="Arial" pitchFamily="34" charset="0"/>
              </a:rPr>
            </a:b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1" y="1988840"/>
            <a:ext cx="5256584" cy="315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482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дминистратор\Pictures\скрин неймар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32836" y="1"/>
            <a:ext cx="97536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806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 descr="C:\Users\Администратор\Pictures\роналду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3162" y="116632"/>
            <a:ext cx="11505268" cy="67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184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224</TotalTime>
  <Words>202</Words>
  <Application>Microsoft Office PowerPoint</Application>
  <PresentationFormat>Экран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Из опыта организации проектной деятельности по  физической культуре  </vt:lpstr>
      <vt:lpstr>Темы проектов</vt:lpstr>
      <vt:lpstr> Требования к проекту   </vt:lpstr>
      <vt:lpstr>«Чтоб здоровыми остаться, надо спортом заниматься!» </vt:lpstr>
      <vt:lpstr>Приёмы самоконтроля. Функциональная шестимоментная проба.</vt:lpstr>
      <vt:lpstr> Проект на тему «Мой любимый вид спорта. Волейбол».  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Проектная деятельность на уроках физической культуры</dc:title>
  <dc:creator>777</dc:creator>
  <cp:lastModifiedBy>Пользователь</cp:lastModifiedBy>
  <cp:revision>23</cp:revision>
  <dcterms:created xsi:type="dcterms:W3CDTF">2017-12-11T20:45:50Z</dcterms:created>
  <dcterms:modified xsi:type="dcterms:W3CDTF">2017-12-15T11:03:57Z</dcterms:modified>
</cp:coreProperties>
</file>