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5" r:id="rId4"/>
    <p:sldId id="260" r:id="rId5"/>
    <p:sldId id="257" r:id="rId6"/>
    <p:sldId id="269" r:id="rId7"/>
    <p:sldId id="270" r:id="rId8"/>
    <p:sldId id="263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824B7-3069-452A-BF5F-75B4DACFA6DC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BFAD4-263B-4E60-AE53-ADF6A962D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10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BFAD4-263B-4E60-AE53-ADF6A962DE9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1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1978" y="476672"/>
            <a:ext cx="7498080" cy="20882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Проект «ГТО: до и после</a:t>
            </a:r>
            <a:r>
              <a:rPr lang="ru-RU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r>
              <a:rPr lang="ru-RU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опыта работы по организации проектной деятельности.</a:t>
            </a:r>
            <a:br>
              <a:rPr lang="ru-RU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132" y="2204864"/>
            <a:ext cx="4093163" cy="2808312"/>
          </a:xfrm>
        </p:spPr>
      </p:pic>
      <p:sp>
        <p:nvSpPr>
          <p:cNvPr id="3" name="Прямоугольник 2"/>
          <p:cNvSpPr/>
          <p:nvPr/>
        </p:nvSpPr>
        <p:spPr>
          <a:xfrm>
            <a:off x="1619672" y="5229200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Самусенкова</a:t>
            </a:r>
            <a: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Анна Валерьевна</a:t>
            </a:r>
            <a:r>
              <a:rPr lang="ru-RU" sz="20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</a:p>
          <a:p>
            <a:r>
              <a:rPr lang="ru-RU" sz="20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учитель </a:t>
            </a:r>
            <a: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физической культуры МБОУ СШ №1 г. Починок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8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764704"/>
            <a:ext cx="7128792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– самостоятельная, творческая, завершенная работа обучающегося, соответствующая его возрастным  возможностям и  выполненная  в соответствии  с  обобщенным  алгоритмом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проектирования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 </a:t>
            </a:r>
            <a:r>
              <a:rPr lang="ru-RU" sz="2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идеи до ее воплощения  в реальность.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9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620688"/>
            <a:ext cx="64442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lvl="0">
              <a:lnSpc>
                <a:spcPct val="150000"/>
              </a:lnSpc>
              <a:buClr>
                <a:srgbClr val="3891A7"/>
              </a:buClr>
              <a:buSzPct val="80000"/>
            </a:pPr>
            <a:r>
              <a:rPr lang="ru-RU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2800" b="1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«5 П</a:t>
            </a:r>
            <a:r>
              <a:rPr lang="ru-RU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</a:t>
            </a:r>
            <a:endParaRPr lang="ru-RU" sz="2800" b="1" dirty="0">
              <a:solidFill>
                <a:srgbClr val="4F271C">
                  <a:shade val="30000"/>
                  <a:satMod val="1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488" lvl="0" indent="-457200">
              <a:lnSpc>
                <a:spcPct val="150000"/>
              </a:lnSpc>
              <a:buClr>
                <a:srgbClr val="3891A7"/>
              </a:buClr>
              <a:buSzPct val="80000"/>
              <a:buAutoNum type="arabicPeriod"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Проблема. </a:t>
            </a:r>
          </a:p>
          <a:p>
            <a:pPr marL="475488" lvl="0" indent="-457200">
              <a:lnSpc>
                <a:spcPct val="150000"/>
              </a:lnSpc>
              <a:buClr>
                <a:srgbClr val="3891A7"/>
              </a:buClr>
              <a:buSzPct val="80000"/>
              <a:buAutoNum type="arabicPeriod"/>
            </a:pP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ланирование 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проектирование).</a:t>
            </a:r>
          </a:p>
          <a:p>
            <a:pPr marL="475488" lvl="0" indent="-457200">
              <a:lnSpc>
                <a:spcPct val="150000"/>
              </a:lnSpc>
              <a:buClr>
                <a:srgbClr val="3891A7"/>
              </a:buClr>
              <a:buSzPct val="80000"/>
              <a:buAutoNum type="arabicPeriod"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Поиск. </a:t>
            </a:r>
          </a:p>
          <a:p>
            <a:pPr marL="475488" lvl="0" indent="-457200">
              <a:lnSpc>
                <a:spcPct val="150000"/>
              </a:lnSpc>
              <a:buClr>
                <a:srgbClr val="3891A7"/>
              </a:buClr>
              <a:buSzPct val="80000"/>
              <a:buAutoNum type="arabicPeriod"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Продукт.</a:t>
            </a:r>
          </a:p>
          <a:p>
            <a:pPr marL="475488" lvl="0" indent="-457200">
              <a:lnSpc>
                <a:spcPct val="150000"/>
              </a:lnSpc>
              <a:buClr>
                <a:srgbClr val="3891A7"/>
              </a:buClr>
              <a:buSzPct val="80000"/>
              <a:buAutoNum type="arabicPeriod"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8288" lvl="0">
              <a:lnSpc>
                <a:spcPct val="150000"/>
              </a:lnSpc>
              <a:buClr>
                <a:srgbClr val="3891A7"/>
              </a:buClr>
              <a:buSzPct val="80000"/>
            </a:pPr>
            <a:r>
              <a:rPr lang="ru-RU" sz="24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Шестое </a:t>
            </a:r>
            <a:r>
              <a:rPr lang="ru-RU" sz="24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 – портфолио, папка в которой собраны все рабочие материалы (черновики, дневные планы, отчеты и др.). </a:t>
            </a:r>
          </a:p>
        </p:txBody>
      </p:sp>
    </p:spTree>
    <p:extLst>
      <p:ext uri="{BB962C8B-B14F-4D97-AF65-F5344CB8AC3E}">
        <p14:creationId xmlns:p14="http://schemas.microsoft.com/office/powerpoint/2010/main" val="18779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04503"/>
              </p:ext>
            </p:extLst>
          </p:nvPr>
        </p:nvGraphicFramePr>
        <p:xfrm>
          <a:off x="107504" y="548680"/>
          <a:ext cx="8784977" cy="5759698"/>
        </p:xfrm>
        <a:graphic>
          <a:graphicData uri="http://schemas.openxmlformats.org/drawingml/2006/table">
            <a:tbl>
              <a:tblPr/>
              <a:tblGrid>
                <a:gridCol w="2232248"/>
                <a:gridCol w="3331570"/>
                <a:gridCol w="3221159"/>
              </a:tblGrid>
              <a:tr h="18386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учащихся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 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063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1.Запуск проекта</a:t>
                      </a:r>
                    </a:p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(организационно-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подготовительный)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Выбор темы проекта, определение его цели 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kumimoji="0"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задач, разработка реализации плана идеи,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(«ГТО: до и после»)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мотивации участников, консультирование по выбору тематики и жанра проекта, помощь в подборке необходимых материалов, выработка критериев оценки деятельности каждого участника на всех этапах.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22482"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Поисковый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анализ и систематизация собранной информации, запись интервью, обсуждение собранного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материала,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выдвижение и проверка гипотезы, оформление макета и стендового доклада, самоконтроль.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Регулярное консультирование по содержанию проекта, помощь в систематизации и обработке материала, консультация по оформлению проекта, отслеживание деятельности каждого ученика, оценка.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58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тоговый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проекта, подготовка к защите.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выступающих, помощь  в оформлении проекта.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3544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Защита проекта.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результата проектной деятельности. Оценка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своей деятельности. «Что дала мне работа над проектом?»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 продукта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проектной деятельности 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 участника проекта.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5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784" y="836712"/>
            <a:ext cx="6400800" cy="4653136"/>
          </a:xfrm>
        </p:spPr>
        <p:txBody>
          <a:bodyPr>
            <a:noAutofit/>
          </a:bodyPr>
          <a:lstStyle/>
          <a:p>
            <a:pPr marL="0" indent="457200">
              <a:lnSpc>
                <a:spcPct val="150000"/>
              </a:lnSpc>
            </a:pP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24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марта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2014 г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президент РФ </a:t>
            </a:r>
          </a:p>
          <a:p>
            <a:pPr marL="0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Владимир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Путин подписал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Указ 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о возрождении  норм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ГТО.</a:t>
            </a:r>
          </a:p>
          <a:p>
            <a:pPr marL="0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Было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решено оставить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прежнее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название данной программы – «Готов к труду и обороне».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07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899592" y="764704"/>
            <a:ext cx="8034096" cy="57606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Цель: что такое комплекс ГТО и для чего нам нужна сдача нормативов ГТО?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 Задачи: 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1. Изучить  литературу по теме, а именно историю ГТО в СССР и возрождения современного комплекса ГТО; 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2. Выяснить, какие должны быть нормативы по сдаче  ГТО в школе;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3. Сделать анкетирование и опрос учащихся и жителей нашего города о том, что они знают о ГТО и как они относятся к возобновлению сдачи  норм ГТО на уроках физической культуры в школе.</a:t>
            </a:r>
          </a:p>
          <a:p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Методы исследования: изучение литературы; сбор информации; анкетирование, опрос, интервью; анализ  и обобщение полученных данных. </a:t>
            </a:r>
          </a:p>
          <a:p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2555776" y="836712"/>
            <a:ext cx="6400800" cy="41044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данный момент в школе на сайте ГТО зарегистрировано 70 % обучающихся.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 каждым годом растет  число сдающих нормы ГТО.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2016-2017 учебном году было получено 36 значков ГТО, из них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золотых, 26 серебряных, 5 бронзовых.</a:t>
            </a:r>
          </a:p>
          <a:p>
            <a:pP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узей\Downloads\IMG-b4f7d03c3f388846202ba5a26656ad32-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20688"/>
            <a:ext cx="3061049" cy="54378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музей\Downloads\IMG-5948b129d316dfd8a899349338f2f6c8-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2832953" cy="3275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7630" y="980728"/>
            <a:ext cx="6400800" cy="2286000"/>
          </a:xfrm>
        </p:spPr>
        <p:txBody>
          <a:bodyPr>
            <a:normAutofit fontScale="90000"/>
          </a:bodyPr>
          <a:lstStyle/>
          <a:p>
            <a:pPr marL="18288" lvl="0">
              <a:lnSpc>
                <a:spcPct val="150000"/>
              </a:lnSpc>
              <a:spcBef>
                <a:spcPts val="0"/>
              </a:spcBef>
            </a:pPr>
            <a:r>
              <a:rPr lang="ru-RU" sz="3600" cap="none" dirty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Дитя не кувшин ,чтобы его заполнить, а  скорее факел, который надо зажечь. </a:t>
            </a:r>
            <a:r>
              <a:rPr lang="ru-RU" sz="3600" cap="none" dirty="0" smtClean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3600" cap="none" dirty="0" smtClean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3600" cap="none" dirty="0" smtClean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(</a:t>
            </a:r>
            <a:r>
              <a:rPr lang="ru-RU" sz="3600" cap="none" dirty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Античная мудрость)</a:t>
            </a:r>
            <a:r>
              <a:rPr lang="ru-RU" sz="3600" cap="none" dirty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600" cap="none" dirty="0">
                <a:solidFill>
                  <a:srgbClr val="4F271C">
                    <a:shade val="30000"/>
                    <a:satMod val="150000"/>
                  </a:srgb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6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591</TotalTime>
  <Words>368</Words>
  <Application>Microsoft Office PowerPoint</Application>
  <PresentationFormat>Экран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Проект «ГТО: до и после». Из опыта работы по организации проектной деятельности.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Дитя не кувшин ,чтобы его заполнить, а  скорее факел, который надо зажечь.                   (Античная мудрость)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</dc:creator>
  <cp:lastModifiedBy>Пользователь</cp:lastModifiedBy>
  <cp:revision>33</cp:revision>
  <dcterms:created xsi:type="dcterms:W3CDTF">2017-12-12T12:22:19Z</dcterms:created>
  <dcterms:modified xsi:type="dcterms:W3CDTF">2017-12-15T11:05:09Z</dcterms:modified>
</cp:coreProperties>
</file>