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B19A-A5DC-454B-B56C-5C0A9A3EA4DB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4127-9188-42F8-B858-9FDD6606E7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B19A-A5DC-454B-B56C-5C0A9A3EA4DB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4127-9188-42F8-B858-9FDD6606E7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B19A-A5DC-454B-B56C-5C0A9A3EA4DB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4127-9188-42F8-B858-9FDD6606E7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B19A-A5DC-454B-B56C-5C0A9A3EA4DB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4127-9188-42F8-B858-9FDD6606E7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B19A-A5DC-454B-B56C-5C0A9A3EA4DB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4127-9188-42F8-B858-9FDD6606E7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B19A-A5DC-454B-B56C-5C0A9A3EA4DB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4127-9188-42F8-B858-9FDD6606E7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B19A-A5DC-454B-B56C-5C0A9A3EA4DB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4127-9188-42F8-B858-9FDD6606E7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B19A-A5DC-454B-B56C-5C0A9A3EA4DB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4127-9188-42F8-B858-9FDD6606E7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B19A-A5DC-454B-B56C-5C0A9A3EA4DB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4127-9188-42F8-B858-9FDD6606E7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B19A-A5DC-454B-B56C-5C0A9A3EA4DB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4127-9188-42F8-B858-9FDD6606E7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B19A-A5DC-454B-B56C-5C0A9A3EA4DB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4127-9188-42F8-B858-9FDD6606E7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6B19A-A5DC-454B-B56C-5C0A9A3EA4DB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24127-9188-42F8-B858-9FDD6606E7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Проведение анализа результатов оценочных процедур для повышения качества образования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С.П. Захаров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НИКО   </a:t>
            </a:r>
            <a:br>
              <a:rPr lang="ru-RU" dirty="0" smtClean="0"/>
            </a:br>
            <a:r>
              <a:rPr lang="ru-RU" dirty="0" smtClean="0"/>
              <a:t>Биология 10 класс 2017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258202" cy="3553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098"/>
                <a:gridCol w="1571636"/>
                <a:gridCol w="1143008"/>
                <a:gridCol w="1285884"/>
                <a:gridCol w="1214446"/>
                <a:gridCol w="100013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Количество участников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2,</a:t>
                      </a:r>
                    </a:p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в %</a:t>
                      </a: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</a:t>
                      </a:r>
                    </a:p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в %</a:t>
                      </a: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4,</a:t>
                      </a:r>
                    </a:p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в %</a:t>
                      </a: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5,</a:t>
                      </a:r>
                    </a:p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в %</a:t>
                      </a:r>
                    </a:p>
                  </a:txBody>
                  <a:tcPr marL="9525" marR="95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Вся выборка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26452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14.9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64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20.5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0.68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</a:tr>
              <a:tr h="378774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Смоленская обл.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168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57.1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33.9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муниципальный район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муниципальный район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69.2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15.4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муниципальный район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82.6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4.3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муниципальный район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муниципальный район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18.2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60.6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21.2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муниципальный район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89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70.8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23.6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928802"/>
            <a:ext cx="914400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Распределение первичных баллов НИКО </a:t>
            </a:r>
            <a:r>
              <a:rPr lang="ru-RU" dirty="0" smtClean="0"/>
              <a:t>биология 10 класс  </a:t>
            </a:r>
            <a:r>
              <a:rPr lang="ru-RU" dirty="0" smtClean="0"/>
              <a:t>2017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43050"/>
            <a:ext cx="91440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Средний % выполнения заданий группами учащихся НИКО биология 2017</a:t>
            </a:r>
          </a:p>
        </p:txBody>
      </p:sp>
      <p:sp>
        <p:nvSpPr>
          <p:cNvPr id="6" name="Овал 5"/>
          <p:cNvSpPr/>
          <p:nvPr/>
        </p:nvSpPr>
        <p:spPr>
          <a:xfrm>
            <a:off x="928662" y="3571876"/>
            <a:ext cx="214314" cy="20002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357818" y="3429000"/>
            <a:ext cx="428628" cy="22145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572000" y="3357562"/>
            <a:ext cx="214314" cy="20002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428728" y="3143248"/>
            <a:ext cx="714380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96908"/>
          </a:xfrm>
        </p:spPr>
        <p:txBody>
          <a:bodyPr/>
          <a:lstStyle/>
          <a:p>
            <a:r>
              <a:rPr lang="ru-RU" dirty="0" smtClean="0"/>
              <a:t>Диаграмма </a:t>
            </a:r>
            <a:r>
              <a:rPr lang="ru-RU" dirty="0" err="1" smtClean="0"/>
              <a:t>Исикавы</a:t>
            </a:r>
            <a:endParaRPr lang="ru-RU" dirty="0"/>
          </a:p>
        </p:txBody>
      </p:sp>
      <p:grpSp>
        <p:nvGrpSpPr>
          <p:cNvPr id="65" name="Группа 64"/>
          <p:cNvGrpSpPr/>
          <p:nvPr/>
        </p:nvGrpSpPr>
        <p:grpSpPr>
          <a:xfrm>
            <a:off x="785786" y="1142984"/>
            <a:ext cx="7572428" cy="4143404"/>
            <a:chOff x="428596" y="1214422"/>
            <a:chExt cx="7786742" cy="4286280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857356" y="3286124"/>
              <a:ext cx="4714908" cy="7143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Равнобедренный треугольник 6"/>
            <p:cNvSpPr/>
            <p:nvPr/>
          </p:nvSpPr>
          <p:spPr>
            <a:xfrm rot="5400000">
              <a:off x="6171675" y="2528344"/>
              <a:ext cx="2544670" cy="15426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Проблема </a:t>
              </a:r>
              <a:endParaRPr lang="ru-RU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 rot="16200000" flipH="1">
              <a:off x="1214414" y="2000240"/>
              <a:ext cx="1571636" cy="1000132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5400000">
              <a:off x="4393405" y="3750471"/>
              <a:ext cx="1643074" cy="85725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2928926" y="2000240"/>
              <a:ext cx="1571636" cy="1000132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16200000" flipH="1">
              <a:off x="4786314" y="2071678"/>
              <a:ext cx="1571636" cy="1000132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964381" y="3679033"/>
              <a:ext cx="1643074" cy="85725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2678893" y="3679033"/>
              <a:ext cx="1643074" cy="85725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4572000" y="2071678"/>
              <a:ext cx="642942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519742" y="3376610"/>
              <a:ext cx="64294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3357554" y="2928934"/>
              <a:ext cx="642942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3071802" y="2500306"/>
              <a:ext cx="642942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2714612" y="2000240"/>
              <a:ext cx="642942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2643174" y="4572008"/>
              <a:ext cx="642942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2857488" y="4143380"/>
              <a:ext cx="642942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3071802" y="3714752"/>
              <a:ext cx="642942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10800000">
              <a:off x="4357686" y="4572008"/>
              <a:ext cx="642942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10800000">
              <a:off x="4572000" y="4143380"/>
              <a:ext cx="642942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10800000">
              <a:off x="4786314" y="3714752"/>
              <a:ext cx="642942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10800000">
              <a:off x="857224" y="4572008"/>
              <a:ext cx="642942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rot="10800000">
              <a:off x="1071538" y="4143380"/>
              <a:ext cx="642942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10800000">
              <a:off x="1357290" y="3714752"/>
              <a:ext cx="642942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rot="10800000">
              <a:off x="1643042" y="3000372"/>
              <a:ext cx="642942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rot="10800000">
              <a:off x="1428728" y="2571744"/>
              <a:ext cx="642942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10800000">
              <a:off x="1071538" y="2071678"/>
              <a:ext cx="642942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rot="10800000">
              <a:off x="4857752" y="2500306"/>
              <a:ext cx="642942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rot="10800000">
              <a:off x="5143504" y="2928934"/>
              <a:ext cx="642942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Прямоугольник 49"/>
            <p:cNvSpPr/>
            <p:nvPr/>
          </p:nvSpPr>
          <p:spPr>
            <a:xfrm>
              <a:off x="4572000" y="1285860"/>
              <a:ext cx="1428760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Фактор 1 (причина)</a:t>
              </a:r>
              <a:endParaRPr lang="ru-RU" dirty="0"/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2214546" y="4929198"/>
              <a:ext cx="1428760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Фактор 5 (причина)</a:t>
              </a:r>
              <a:endParaRPr lang="ru-RU" dirty="0"/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4143372" y="5000636"/>
              <a:ext cx="1428760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Фактор 4 (причина)</a:t>
              </a:r>
              <a:endParaRPr lang="ru-RU" dirty="0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2643174" y="1214422"/>
              <a:ext cx="1428760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Фактор 2 (причина)</a:t>
              </a:r>
              <a:endParaRPr lang="ru-RU" dirty="0"/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857224" y="1214422"/>
              <a:ext cx="1428760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Фактор 3 (причина)</a:t>
              </a:r>
              <a:endParaRPr lang="ru-RU" dirty="0"/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428596" y="4929198"/>
              <a:ext cx="1428760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Фактор 6 (причина)</a:t>
              </a:r>
              <a:endParaRPr lang="ru-RU" dirty="0"/>
            </a:p>
          </p:txBody>
        </p:sp>
        <p:cxnSp>
          <p:nvCxnSpPr>
            <p:cNvPr id="56" name="Прямая соединительная линия 55"/>
            <p:cNvCxnSpPr/>
            <p:nvPr/>
          </p:nvCxnSpPr>
          <p:spPr>
            <a:xfrm rot="10800000">
              <a:off x="1857356" y="2285992"/>
              <a:ext cx="642942" cy="158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 rot="10800000">
              <a:off x="5357818" y="4000504"/>
              <a:ext cx="642942" cy="158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Прямая соединительная линия 57"/>
          <p:cNvCxnSpPr/>
          <p:nvPr/>
        </p:nvCxnSpPr>
        <p:spPr>
          <a:xfrm rot="10800000">
            <a:off x="500034" y="6572272"/>
            <a:ext cx="642942" cy="158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10800000">
            <a:off x="500034" y="6215082"/>
            <a:ext cx="64294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10800000">
            <a:off x="500034" y="5786454"/>
            <a:ext cx="64294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285852" y="5572140"/>
            <a:ext cx="3013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главные, коренные причины</a:t>
            </a:r>
            <a:endParaRPr lang="ru-RU" dirty="0"/>
          </a:p>
        </p:txBody>
      </p:sp>
      <p:sp>
        <p:nvSpPr>
          <p:cNvPr id="63" name="TextBox 62"/>
          <p:cNvSpPr txBox="1"/>
          <p:nvPr/>
        </p:nvSpPr>
        <p:spPr>
          <a:xfrm>
            <a:off x="1214414" y="6000768"/>
            <a:ext cx="6103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д</a:t>
            </a:r>
            <a:r>
              <a:rPr lang="ru-RU" dirty="0" smtClean="0"/>
              <a:t>етализирующие причины, усиливающие действие главных</a:t>
            </a:r>
            <a:endParaRPr lang="ru-RU" dirty="0"/>
          </a:p>
        </p:txBody>
      </p:sp>
      <p:sp>
        <p:nvSpPr>
          <p:cNvPr id="64" name="TextBox 63"/>
          <p:cNvSpPr txBox="1"/>
          <p:nvPr/>
        </p:nvSpPr>
        <p:spPr>
          <a:xfrm>
            <a:off x="1285852" y="6357958"/>
            <a:ext cx="6106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д</a:t>
            </a:r>
            <a:r>
              <a:rPr lang="ru-RU" dirty="0" smtClean="0"/>
              <a:t>етализирующие причины, ослабляющие действие главных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Алгоритм работы с диаграммой </a:t>
            </a:r>
            <a:r>
              <a:rPr lang="ru-RU" dirty="0" err="1" smtClean="0"/>
              <a:t>Исикавы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Выявление и сбор всех факторов и причин, каким-либо образом влияющих на исследуемый результат.</a:t>
            </a:r>
          </a:p>
          <a:p>
            <a:r>
              <a:rPr lang="ru-RU" dirty="0"/>
              <a:t>Группировка факторов по смысловым и причинно-следственным блокам.</a:t>
            </a:r>
          </a:p>
          <a:p>
            <a:r>
              <a:rPr lang="ru-RU" dirty="0"/>
              <a:t>Ранжирование этих факторов внутри каждого блока.</a:t>
            </a:r>
          </a:p>
          <a:p>
            <a:r>
              <a:rPr lang="ru-RU" dirty="0"/>
              <a:t>Анализ полученной картины.</a:t>
            </a:r>
          </a:p>
          <a:p>
            <a:r>
              <a:rPr lang="ru-RU" dirty="0"/>
              <a:t>«Освобождение» факторов, на которые мы не можем влиять.</a:t>
            </a:r>
          </a:p>
          <a:p>
            <a:r>
              <a:rPr lang="ru-RU" dirty="0"/>
              <a:t>Игнорирование малозначимых и непринципиальных факторов.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201</Words>
  <Application>Microsoft Office PowerPoint</Application>
  <PresentationFormat>Экран (4:3)</PresentationFormat>
  <Paragraphs>80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Проведение анализа результатов оценочных процедур для повышения качества образования</vt:lpstr>
      <vt:lpstr>Результаты НИКО    Биология 10 класс 2017</vt:lpstr>
      <vt:lpstr>Распределение первичных баллов НИКО биология 10 класс  2017</vt:lpstr>
      <vt:lpstr>Средний % выполнения заданий группами учащихся НИКО биология 2017</vt:lpstr>
      <vt:lpstr>Диаграмма Исикавы</vt:lpstr>
      <vt:lpstr>Алгоритм работы с диаграммой Исикавы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Проведение анализа результатов оценочных процедур для повышения качества образования</dc:title>
  <dc:creator>Сергей</dc:creator>
  <cp:lastModifiedBy>Сергей</cp:lastModifiedBy>
  <cp:revision>4</cp:revision>
  <dcterms:created xsi:type="dcterms:W3CDTF">2018-04-06T02:09:25Z</dcterms:created>
  <dcterms:modified xsi:type="dcterms:W3CDTF">2018-04-06T03:23:45Z</dcterms:modified>
</cp:coreProperties>
</file>