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710D6F-F145-4E3D-B67C-0E36B895D6DF}" type="doc">
      <dgm:prSet loTypeId="urn:microsoft.com/office/officeart/2005/8/layout/orgChart1" loCatId="hierarchy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7DF1A771-820C-40EA-AF56-87E591D0E158}">
      <dgm:prSet phldrT="[Текст]" custT="1"/>
      <dgm:spPr/>
      <dgm:t>
        <a:bodyPr/>
        <a:lstStyle/>
        <a:p>
          <a:r>
            <a:rPr lang="ru-RU" sz="2000" b="1" dirty="0" err="1" smtClean="0"/>
            <a:t>Метапредметные</a:t>
          </a:r>
          <a:r>
            <a:rPr lang="ru-RU" sz="2000" b="1" dirty="0" smtClean="0"/>
            <a:t> результаты</a:t>
          </a:r>
          <a:endParaRPr lang="ru-RU" sz="2000" b="1" dirty="0"/>
        </a:p>
      </dgm:t>
    </dgm:pt>
    <dgm:pt modelId="{2944A2BE-4E9A-40A5-8037-A36E216F2E6B}" type="parTrans" cxnId="{71D8CA79-4340-4C6D-BCD2-771092DE656B}">
      <dgm:prSet/>
      <dgm:spPr/>
      <dgm:t>
        <a:bodyPr/>
        <a:lstStyle/>
        <a:p>
          <a:endParaRPr lang="ru-RU"/>
        </a:p>
      </dgm:t>
    </dgm:pt>
    <dgm:pt modelId="{D2E6966B-337C-42CA-8178-3BE8BB103F34}" type="sibTrans" cxnId="{71D8CA79-4340-4C6D-BCD2-771092DE656B}">
      <dgm:prSet/>
      <dgm:spPr/>
      <dgm:t>
        <a:bodyPr/>
        <a:lstStyle/>
        <a:p>
          <a:endParaRPr lang="ru-RU"/>
        </a:p>
      </dgm:t>
    </dgm:pt>
    <dgm:pt modelId="{01A0AE9D-2293-45BC-A76C-4DEE6962409B}">
      <dgm:prSet phldrT="[Текст]" custT="1"/>
      <dgm:spPr/>
      <dgm:t>
        <a:bodyPr/>
        <a:lstStyle/>
        <a:p>
          <a:r>
            <a:rPr lang="ru-RU" sz="1800" b="1" dirty="0" err="1" smtClean="0"/>
            <a:t>Межпредметные</a:t>
          </a:r>
          <a:r>
            <a:rPr lang="ru-RU" sz="1800" b="1" dirty="0" smtClean="0"/>
            <a:t> понятия</a:t>
          </a:r>
          <a:endParaRPr lang="ru-RU" sz="1800" b="1" dirty="0"/>
        </a:p>
      </dgm:t>
    </dgm:pt>
    <dgm:pt modelId="{5219B671-F2AB-4770-BAE5-C1FAF6791C87}" type="parTrans" cxnId="{2699D6F1-9BFC-4F1E-B881-91BA4174C52E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26C309AD-5DE6-4D05-AB4B-9967E5EA9A4A}" type="sibTrans" cxnId="{2699D6F1-9BFC-4F1E-B881-91BA4174C52E}">
      <dgm:prSet/>
      <dgm:spPr/>
      <dgm:t>
        <a:bodyPr/>
        <a:lstStyle/>
        <a:p>
          <a:endParaRPr lang="ru-RU"/>
        </a:p>
      </dgm:t>
    </dgm:pt>
    <dgm:pt modelId="{B65A64A2-060B-4DF0-93AE-F13BA755DDB9}">
      <dgm:prSet phldrT="[Текст]" custT="1"/>
      <dgm:spPr/>
      <dgm:t>
        <a:bodyPr/>
        <a:lstStyle/>
        <a:p>
          <a:r>
            <a:rPr lang="ru-RU" sz="2000" b="1" dirty="0" smtClean="0"/>
            <a:t>УУД</a:t>
          </a:r>
          <a:endParaRPr lang="ru-RU" sz="2000" b="1" dirty="0"/>
        </a:p>
      </dgm:t>
    </dgm:pt>
    <dgm:pt modelId="{096F7D28-1C47-40E2-B088-651762006761}" type="parTrans" cxnId="{9458E1DB-939D-4569-BDF1-8DC168549FA3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CCC2D802-D1B0-4C09-A625-279E2742BD8D}" type="sibTrans" cxnId="{9458E1DB-939D-4569-BDF1-8DC168549FA3}">
      <dgm:prSet/>
      <dgm:spPr/>
      <dgm:t>
        <a:bodyPr/>
        <a:lstStyle/>
        <a:p>
          <a:endParaRPr lang="ru-RU"/>
        </a:p>
      </dgm:t>
    </dgm:pt>
    <dgm:pt modelId="{D02551F7-7AE5-4B3D-A707-86AD39365F5C}">
      <dgm:prSet custT="1"/>
      <dgm:spPr/>
      <dgm:t>
        <a:bodyPr/>
        <a:lstStyle/>
        <a:p>
          <a:r>
            <a:rPr lang="ru-RU" sz="1400" b="1" dirty="0" smtClean="0"/>
            <a:t>регулятивные</a:t>
          </a:r>
          <a:endParaRPr lang="ru-RU" sz="1400" b="1" dirty="0"/>
        </a:p>
      </dgm:t>
    </dgm:pt>
    <dgm:pt modelId="{78C4B365-0D44-4AF7-BD29-38AA8FF68D60}" type="parTrans" cxnId="{007D3F48-89AB-40D9-9FD8-EABD31C60240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F4B569E4-AD36-4055-97C9-86AC9C1AEBF7}" type="sibTrans" cxnId="{007D3F48-89AB-40D9-9FD8-EABD31C60240}">
      <dgm:prSet/>
      <dgm:spPr/>
      <dgm:t>
        <a:bodyPr/>
        <a:lstStyle/>
        <a:p>
          <a:endParaRPr lang="ru-RU"/>
        </a:p>
      </dgm:t>
    </dgm:pt>
    <dgm:pt modelId="{713B3145-0163-4D48-867B-CA8D673E2948}">
      <dgm:prSet custT="1"/>
      <dgm:spPr/>
      <dgm:t>
        <a:bodyPr/>
        <a:lstStyle/>
        <a:p>
          <a:r>
            <a:rPr lang="ru-RU" sz="1400" b="1" dirty="0" err="1" smtClean="0"/>
            <a:t>коммуникатив-ные</a:t>
          </a:r>
          <a:endParaRPr lang="ru-RU" sz="1400" b="1" dirty="0"/>
        </a:p>
      </dgm:t>
    </dgm:pt>
    <dgm:pt modelId="{C018D140-501C-4864-B844-5EEB4831DA4B}" type="parTrans" cxnId="{F1FEA061-62B2-4416-960D-C5437B0D8990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70A394A8-1A45-40E1-8355-0CEFC5259636}" type="sibTrans" cxnId="{F1FEA061-62B2-4416-960D-C5437B0D8990}">
      <dgm:prSet/>
      <dgm:spPr/>
      <dgm:t>
        <a:bodyPr/>
        <a:lstStyle/>
        <a:p>
          <a:endParaRPr lang="ru-RU"/>
        </a:p>
      </dgm:t>
    </dgm:pt>
    <dgm:pt modelId="{BF53C094-9F3D-497C-A2FB-2BAA5D8F29B3}">
      <dgm:prSet custT="1"/>
      <dgm:spPr/>
      <dgm:t>
        <a:bodyPr/>
        <a:lstStyle/>
        <a:p>
          <a:r>
            <a:rPr lang="ru-RU" sz="1600" b="1" dirty="0" smtClean="0"/>
            <a:t>познавательные</a:t>
          </a:r>
          <a:endParaRPr lang="ru-RU" sz="1600" b="1" dirty="0"/>
        </a:p>
      </dgm:t>
    </dgm:pt>
    <dgm:pt modelId="{EAC42937-3943-4611-811F-6DC08AB66096}" type="parTrans" cxnId="{BD7963C2-E162-4281-B63C-0617217C67BE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F7D6F240-6D19-44F3-9DC2-37F3CD85D39D}" type="sibTrans" cxnId="{BD7963C2-E162-4281-B63C-0617217C67BE}">
      <dgm:prSet/>
      <dgm:spPr/>
      <dgm:t>
        <a:bodyPr/>
        <a:lstStyle/>
        <a:p>
          <a:endParaRPr lang="ru-RU"/>
        </a:p>
      </dgm:t>
    </dgm:pt>
    <dgm:pt modelId="{8617E75F-7448-4772-90B5-3DA6CB1AAE26}">
      <dgm:prSet/>
      <dgm:spPr/>
      <dgm:t>
        <a:bodyPr/>
        <a:lstStyle/>
        <a:p>
          <a:r>
            <a:rPr lang="ru-RU" dirty="0" smtClean="0"/>
            <a:t>Смысловое чтение</a:t>
          </a:r>
          <a:endParaRPr lang="ru-RU" dirty="0"/>
        </a:p>
      </dgm:t>
    </dgm:pt>
    <dgm:pt modelId="{637FEDA0-81DA-4964-9876-3C52A7FF0B73}" type="parTrans" cxnId="{AA76EDD6-58A1-4437-A158-88093AA93096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3A2B85C-9D5F-48C2-93E7-9ED2602F38D2}" type="sibTrans" cxnId="{AA76EDD6-58A1-4437-A158-88093AA93096}">
      <dgm:prSet/>
      <dgm:spPr/>
      <dgm:t>
        <a:bodyPr/>
        <a:lstStyle/>
        <a:p>
          <a:endParaRPr lang="ru-RU"/>
        </a:p>
      </dgm:t>
    </dgm:pt>
    <dgm:pt modelId="{C0D226C3-611E-441A-8F38-63702603CAEA}">
      <dgm:prSet/>
      <dgm:spPr/>
      <dgm:t>
        <a:bodyPr/>
        <a:lstStyle/>
        <a:p>
          <a:r>
            <a:rPr lang="ru-RU" dirty="0" smtClean="0"/>
            <a:t>Логические операции</a:t>
          </a:r>
          <a:endParaRPr lang="ru-RU" dirty="0"/>
        </a:p>
      </dgm:t>
    </dgm:pt>
    <dgm:pt modelId="{28EFAF18-09D7-4BDF-9E12-FE783302C413}" type="parTrans" cxnId="{D11837AA-8F7B-4C7F-9D74-300A0854F989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BD3D2266-60B5-4A28-875F-5C0C173D47DC}" type="sibTrans" cxnId="{D11837AA-8F7B-4C7F-9D74-300A0854F989}">
      <dgm:prSet/>
      <dgm:spPr/>
      <dgm:t>
        <a:bodyPr/>
        <a:lstStyle/>
        <a:p>
          <a:endParaRPr lang="ru-RU"/>
        </a:p>
      </dgm:t>
    </dgm:pt>
    <dgm:pt modelId="{3F70C3FE-D10A-446D-B7A5-883CD97E432C}">
      <dgm:prSet/>
      <dgm:spPr/>
      <dgm:t>
        <a:bodyPr/>
        <a:lstStyle/>
        <a:p>
          <a:r>
            <a:rPr lang="ru-RU" dirty="0" smtClean="0"/>
            <a:t>Методологические умения</a:t>
          </a:r>
          <a:endParaRPr lang="ru-RU" dirty="0"/>
        </a:p>
      </dgm:t>
    </dgm:pt>
    <dgm:pt modelId="{E9986C06-72D6-43E8-BE1F-0621C10C6397}" type="parTrans" cxnId="{22B8763F-274C-46BB-A90D-CC243CF6C068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BE9DDD8E-D2CC-41B2-9732-963D9D122FE2}" type="sibTrans" cxnId="{22B8763F-274C-46BB-A90D-CC243CF6C068}">
      <dgm:prSet/>
      <dgm:spPr/>
      <dgm:t>
        <a:bodyPr/>
        <a:lstStyle/>
        <a:p>
          <a:endParaRPr lang="ru-RU"/>
        </a:p>
      </dgm:t>
    </dgm:pt>
    <dgm:pt modelId="{636FE53D-B056-4BBC-9786-1479AB02B975}">
      <dgm:prSet/>
      <dgm:spPr/>
      <dgm:t>
        <a:bodyPr/>
        <a:lstStyle/>
        <a:p>
          <a:r>
            <a:rPr lang="ru-RU" dirty="0" smtClean="0"/>
            <a:t>Решение проблем </a:t>
          </a:r>
          <a:endParaRPr lang="ru-RU" dirty="0"/>
        </a:p>
      </dgm:t>
    </dgm:pt>
    <dgm:pt modelId="{C8B088ED-2C11-4C67-A15C-6C6751524354}" type="parTrans" cxnId="{B557DEAF-E4BD-4EC6-9503-71C802AC36B9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6397092B-A265-4E78-8D5B-8FD8F4C3CD19}" type="sibTrans" cxnId="{B557DEAF-E4BD-4EC6-9503-71C802AC36B9}">
      <dgm:prSet/>
      <dgm:spPr/>
      <dgm:t>
        <a:bodyPr/>
        <a:lstStyle/>
        <a:p>
          <a:endParaRPr lang="ru-RU"/>
        </a:p>
      </dgm:t>
    </dgm:pt>
    <dgm:pt modelId="{06432AA0-A52C-4166-8037-0C6792E071A7}">
      <dgm:prSet/>
      <dgm:spPr/>
      <dgm:t>
        <a:bodyPr/>
        <a:lstStyle/>
        <a:p>
          <a:r>
            <a:rPr lang="ru-RU" dirty="0" smtClean="0"/>
            <a:t>ИКТ-компетентность</a:t>
          </a:r>
          <a:endParaRPr lang="ru-RU" dirty="0"/>
        </a:p>
      </dgm:t>
    </dgm:pt>
    <dgm:pt modelId="{20AF2E34-7558-48EF-A25E-CD5076C91DFD}" type="parTrans" cxnId="{19B3266B-E18D-454C-8785-4A5EEC3CDD16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D4B05B7E-48ED-4D9F-9443-F645C8375E8D}" type="sibTrans" cxnId="{19B3266B-E18D-454C-8785-4A5EEC3CDD16}">
      <dgm:prSet/>
      <dgm:spPr/>
      <dgm:t>
        <a:bodyPr/>
        <a:lstStyle/>
        <a:p>
          <a:endParaRPr lang="ru-RU"/>
        </a:p>
      </dgm:t>
    </dgm:pt>
    <dgm:pt modelId="{070D2E34-2C62-4B20-A663-AC25E7C0A8E3}" type="pres">
      <dgm:prSet presAssocID="{C9710D6F-F145-4E3D-B67C-0E36B895D6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8B668EB-2E1B-4D60-B3F0-0192B790AA45}" type="pres">
      <dgm:prSet presAssocID="{7DF1A771-820C-40EA-AF56-87E591D0E158}" presName="hierRoot1" presStyleCnt="0">
        <dgm:presLayoutVars>
          <dgm:hierBranch val="init"/>
        </dgm:presLayoutVars>
      </dgm:prSet>
      <dgm:spPr/>
    </dgm:pt>
    <dgm:pt modelId="{DFE632E6-177C-4FED-B121-56224D1F7822}" type="pres">
      <dgm:prSet presAssocID="{7DF1A771-820C-40EA-AF56-87E591D0E158}" presName="rootComposite1" presStyleCnt="0"/>
      <dgm:spPr/>
    </dgm:pt>
    <dgm:pt modelId="{395DD9D1-6611-4062-B974-ABFF95713042}" type="pres">
      <dgm:prSet presAssocID="{7DF1A771-820C-40EA-AF56-87E591D0E158}" presName="rootText1" presStyleLbl="node0" presStyleIdx="0" presStyleCnt="1" custScaleX="259885" custScaleY="1675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FCBE36-F183-4BB8-BAE4-3ED5ADAF2E0A}" type="pres">
      <dgm:prSet presAssocID="{7DF1A771-820C-40EA-AF56-87E591D0E15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5D9E9A4-19A7-48E9-B37A-A77C8977DED8}" type="pres">
      <dgm:prSet presAssocID="{7DF1A771-820C-40EA-AF56-87E591D0E158}" presName="hierChild2" presStyleCnt="0"/>
      <dgm:spPr/>
    </dgm:pt>
    <dgm:pt modelId="{DC673003-DE16-4ECE-9482-EF18E495FA1D}" type="pres">
      <dgm:prSet presAssocID="{5219B671-F2AB-4770-BAE5-C1FAF6791C87}" presName="Name37" presStyleLbl="parChTrans1D2" presStyleIdx="0" presStyleCnt="2"/>
      <dgm:spPr/>
      <dgm:t>
        <a:bodyPr/>
        <a:lstStyle/>
        <a:p>
          <a:endParaRPr lang="ru-RU"/>
        </a:p>
      </dgm:t>
    </dgm:pt>
    <dgm:pt modelId="{91C4640D-65DC-4045-A627-801E91043E5E}" type="pres">
      <dgm:prSet presAssocID="{01A0AE9D-2293-45BC-A76C-4DEE6962409B}" presName="hierRoot2" presStyleCnt="0">
        <dgm:presLayoutVars>
          <dgm:hierBranch val="init"/>
        </dgm:presLayoutVars>
      </dgm:prSet>
      <dgm:spPr/>
    </dgm:pt>
    <dgm:pt modelId="{E40F6C00-33D3-4293-A0C3-7D7498D67B80}" type="pres">
      <dgm:prSet presAssocID="{01A0AE9D-2293-45BC-A76C-4DEE6962409B}" presName="rootComposite" presStyleCnt="0"/>
      <dgm:spPr/>
    </dgm:pt>
    <dgm:pt modelId="{BFE5C3E3-515D-4315-B63C-3DA2C9F040AE}" type="pres">
      <dgm:prSet presAssocID="{01A0AE9D-2293-45BC-A76C-4DEE6962409B}" presName="rootText" presStyleLbl="node2" presStyleIdx="0" presStyleCnt="2" custScaleX="300216" custLinFactNeighborX="-25152" custLinFactNeighborY="-41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A66653-97AC-417C-8122-A731312BA38B}" type="pres">
      <dgm:prSet presAssocID="{01A0AE9D-2293-45BC-A76C-4DEE6962409B}" presName="rootConnector" presStyleLbl="node2" presStyleIdx="0" presStyleCnt="2"/>
      <dgm:spPr/>
      <dgm:t>
        <a:bodyPr/>
        <a:lstStyle/>
        <a:p>
          <a:endParaRPr lang="ru-RU"/>
        </a:p>
      </dgm:t>
    </dgm:pt>
    <dgm:pt modelId="{8B31A6CB-5103-43B9-B117-C1F3CBB9B7D7}" type="pres">
      <dgm:prSet presAssocID="{01A0AE9D-2293-45BC-A76C-4DEE6962409B}" presName="hierChild4" presStyleCnt="0"/>
      <dgm:spPr/>
    </dgm:pt>
    <dgm:pt modelId="{2686078F-A843-4C61-BD04-6F56D102B289}" type="pres">
      <dgm:prSet presAssocID="{01A0AE9D-2293-45BC-A76C-4DEE6962409B}" presName="hierChild5" presStyleCnt="0"/>
      <dgm:spPr/>
    </dgm:pt>
    <dgm:pt modelId="{E1907D2B-A5D3-4612-AC64-39955813FDD8}" type="pres">
      <dgm:prSet presAssocID="{096F7D28-1C47-40E2-B088-651762006761}" presName="Name37" presStyleLbl="parChTrans1D2" presStyleIdx="1" presStyleCnt="2"/>
      <dgm:spPr/>
      <dgm:t>
        <a:bodyPr/>
        <a:lstStyle/>
        <a:p>
          <a:endParaRPr lang="ru-RU"/>
        </a:p>
      </dgm:t>
    </dgm:pt>
    <dgm:pt modelId="{6F59DCDB-63F8-41DC-9104-7058E2639FB1}" type="pres">
      <dgm:prSet presAssocID="{B65A64A2-060B-4DF0-93AE-F13BA755DDB9}" presName="hierRoot2" presStyleCnt="0">
        <dgm:presLayoutVars>
          <dgm:hierBranch val="init"/>
        </dgm:presLayoutVars>
      </dgm:prSet>
      <dgm:spPr/>
    </dgm:pt>
    <dgm:pt modelId="{A36B7B73-E73D-4361-A3DB-67CB61F717E0}" type="pres">
      <dgm:prSet presAssocID="{B65A64A2-060B-4DF0-93AE-F13BA755DDB9}" presName="rootComposite" presStyleCnt="0"/>
      <dgm:spPr/>
    </dgm:pt>
    <dgm:pt modelId="{CF618779-ED76-4DFC-8E22-E11AE03F8354}" type="pres">
      <dgm:prSet presAssocID="{B65A64A2-060B-4DF0-93AE-F13BA755DDB9}" presName="rootText" presStyleLbl="node2" presStyleIdx="1" presStyleCnt="2" custScaleX="245015" custLinFactNeighborX="88349" custLinFactNeighborY="-41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77B16D-F787-4EEB-AFD0-54B32D0342F6}" type="pres">
      <dgm:prSet presAssocID="{B65A64A2-060B-4DF0-93AE-F13BA755DDB9}" presName="rootConnector" presStyleLbl="node2" presStyleIdx="1" presStyleCnt="2"/>
      <dgm:spPr/>
      <dgm:t>
        <a:bodyPr/>
        <a:lstStyle/>
        <a:p>
          <a:endParaRPr lang="ru-RU"/>
        </a:p>
      </dgm:t>
    </dgm:pt>
    <dgm:pt modelId="{72396EAD-CDFA-4C38-8A9D-9EDC072EC54F}" type="pres">
      <dgm:prSet presAssocID="{B65A64A2-060B-4DF0-93AE-F13BA755DDB9}" presName="hierChild4" presStyleCnt="0"/>
      <dgm:spPr/>
    </dgm:pt>
    <dgm:pt modelId="{B495F879-D38E-477C-9B18-A257344580D1}" type="pres">
      <dgm:prSet presAssocID="{78C4B365-0D44-4AF7-BD29-38AA8FF68D60}" presName="Name37" presStyleLbl="parChTrans1D3" presStyleIdx="0" presStyleCnt="3"/>
      <dgm:spPr/>
      <dgm:t>
        <a:bodyPr/>
        <a:lstStyle/>
        <a:p>
          <a:endParaRPr lang="ru-RU"/>
        </a:p>
      </dgm:t>
    </dgm:pt>
    <dgm:pt modelId="{3CC5D56A-98DE-4670-A10C-82019A863CF1}" type="pres">
      <dgm:prSet presAssocID="{D02551F7-7AE5-4B3D-A707-86AD39365F5C}" presName="hierRoot2" presStyleCnt="0">
        <dgm:presLayoutVars>
          <dgm:hierBranch val="init"/>
        </dgm:presLayoutVars>
      </dgm:prSet>
      <dgm:spPr/>
    </dgm:pt>
    <dgm:pt modelId="{A80262BF-4247-4541-8AB3-DD6062FADB10}" type="pres">
      <dgm:prSet presAssocID="{D02551F7-7AE5-4B3D-A707-86AD39365F5C}" presName="rootComposite" presStyleCnt="0"/>
      <dgm:spPr/>
    </dgm:pt>
    <dgm:pt modelId="{6EF92EB4-9BAC-469A-8DBC-5406CDE35F70}" type="pres">
      <dgm:prSet presAssocID="{D02551F7-7AE5-4B3D-A707-86AD39365F5C}" presName="rootText" presStyleLbl="node3" presStyleIdx="0" presStyleCnt="3" custScaleX="154455" custScaleY="104593" custLinFactX="42460" custLinFactNeighborX="100000" custLinFactNeighborY="-72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0731EF-570D-4503-9BFA-ADAC549E343A}" type="pres">
      <dgm:prSet presAssocID="{D02551F7-7AE5-4B3D-A707-86AD39365F5C}" presName="rootConnector" presStyleLbl="node3" presStyleIdx="0" presStyleCnt="3"/>
      <dgm:spPr/>
      <dgm:t>
        <a:bodyPr/>
        <a:lstStyle/>
        <a:p>
          <a:endParaRPr lang="ru-RU"/>
        </a:p>
      </dgm:t>
    </dgm:pt>
    <dgm:pt modelId="{099CC42E-C34D-4E6F-B3E0-9AA4A29DFE72}" type="pres">
      <dgm:prSet presAssocID="{D02551F7-7AE5-4B3D-A707-86AD39365F5C}" presName="hierChild4" presStyleCnt="0"/>
      <dgm:spPr/>
    </dgm:pt>
    <dgm:pt modelId="{A253D3C1-902F-4B8F-B2EE-432844D77A02}" type="pres">
      <dgm:prSet presAssocID="{D02551F7-7AE5-4B3D-A707-86AD39365F5C}" presName="hierChild5" presStyleCnt="0"/>
      <dgm:spPr/>
    </dgm:pt>
    <dgm:pt modelId="{8253B20F-EBEA-4A84-9265-AE708797E32F}" type="pres">
      <dgm:prSet presAssocID="{C018D140-501C-4864-B844-5EEB4831DA4B}" presName="Name37" presStyleLbl="parChTrans1D3" presStyleIdx="1" presStyleCnt="3"/>
      <dgm:spPr/>
      <dgm:t>
        <a:bodyPr/>
        <a:lstStyle/>
        <a:p>
          <a:endParaRPr lang="ru-RU"/>
        </a:p>
      </dgm:t>
    </dgm:pt>
    <dgm:pt modelId="{A65BA52F-1E99-4091-A52C-BF0275C91546}" type="pres">
      <dgm:prSet presAssocID="{713B3145-0163-4D48-867B-CA8D673E2948}" presName="hierRoot2" presStyleCnt="0">
        <dgm:presLayoutVars>
          <dgm:hierBranch val="init"/>
        </dgm:presLayoutVars>
      </dgm:prSet>
      <dgm:spPr/>
    </dgm:pt>
    <dgm:pt modelId="{27F254F1-D64F-4328-8328-EF7CDA124B31}" type="pres">
      <dgm:prSet presAssocID="{713B3145-0163-4D48-867B-CA8D673E2948}" presName="rootComposite" presStyleCnt="0"/>
      <dgm:spPr/>
    </dgm:pt>
    <dgm:pt modelId="{6D4A1C8B-0F55-4AB0-A37E-1F56EBDCF37B}" type="pres">
      <dgm:prSet presAssocID="{713B3145-0163-4D48-867B-CA8D673E2948}" presName="rootText" presStyleLbl="node3" presStyleIdx="1" presStyleCnt="3" custScaleX="157767" custLinFactY="65416" custLinFactNeighborX="-27437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3AEC01-EF3C-41CF-A6B1-33A4AFFCB89D}" type="pres">
      <dgm:prSet presAssocID="{713B3145-0163-4D48-867B-CA8D673E2948}" presName="rootConnector" presStyleLbl="node3" presStyleIdx="1" presStyleCnt="3"/>
      <dgm:spPr/>
      <dgm:t>
        <a:bodyPr/>
        <a:lstStyle/>
        <a:p>
          <a:endParaRPr lang="ru-RU"/>
        </a:p>
      </dgm:t>
    </dgm:pt>
    <dgm:pt modelId="{696012D6-56BE-4B39-9C77-BF7AB9C7A4EB}" type="pres">
      <dgm:prSet presAssocID="{713B3145-0163-4D48-867B-CA8D673E2948}" presName="hierChild4" presStyleCnt="0"/>
      <dgm:spPr/>
    </dgm:pt>
    <dgm:pt modelId="{C616A5A8-23D2-400A-AB7C-B7457648CA7F}" type="pres">
      <dgm:prSet presAssocID="{713B3145-0163-4D48-867B-CA8D673E2948}" presName="hierChild5" presStyleCnt="0"/>
      <dgm:spPr/>
    </dgm:pt>
    <dgm:pt modelId="{6F9B1D95-000E-4ADF-AA1A-FB523467A300}" type="pres">
      <dgm:prSet presAssocID="{EAC42937-3943-4611-811F-6DC08AB66096}" presName="Name37" presStyleLbl="parChTrans1D3" presStyleIdx="2" presStyleCnt="3"/>
      <dgm:spPr/>
      <dgm:t>
        <a:bodyPr/>
        <a:lstStyle/>
        <a:p>
          <a:endParaRPr lang="ru-RU"/>
        </a:p>
      </dgm:t>
    </dgm:pt>
    <dgm:pt modelId="{677F6BE9-EC92-4DA2-B81F-5963B17E6DF0}" type="pres">
      <dgm:prSet presAssocID="{BF53C094-9F3D-497C-A2FB-2BAA5D8F29B3}" presName="hierRoot2" presStyleCnt="0">
        <dgm:presLayoutVars>
          <dgm:hierBranch val="init"/>
        </dgm:presLayoutVars>
      </dgm:prSet>
      <dgm:spPr/>
    </dgm:pt>
    <dgm:pt modelId="{55D2B59B-336D-4FF3-8185-8001679700B2}" type="pres">
      <dgm:prSet presAssocID="{BF53C094-9F3D-497C-A2FB-2BAA5D8F29B3}" presName="rootComposite" presStyleCnt="0"/>
      <dgm:spPr/>
    </dgm:pt>
    <dgm:pt modelId="{6157D5E0-A11A-4094-8E01-82FBAB758C3E}" type="pres">
      <dgm:prSet presAssocID="{BF53C094-9F3D-497C-A2FB-2BAA5D8F29B3}" presName="rootText" presStyleLbl="node3" presStyleIdx="2" presStyleCnt="3" custScaleX="208061" custLinFactNeighborX="48846" custLinFactNeighborY="80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B7FAE5-8ADC-432F-ABCB-08983160FFDE}" type="pres">
      <dgm:prSet presAssocID="{BF53C094-9F3D-497C-A2FB-2BAA5D8F29B3}" presName="rootConnector" presStyleLbl="node3" presStyleIdx="2" presStyleCnt="3"/>
      <dgm:spPr/>
      <dgm:t>
        <a:bodyPr/>
        <a:lstStyle/>
        <a:p>
          <a:endParaRPr lang="ru-RU"/>
        </a:p>
      </dgm:t>
    </dgm:pt>
    <dgm:pt modelId="{2AA9FC0C-5965-4DB4-BF47-2420E82CD2E4}" type="pres">
      <dgm:prSet presAssocID="{BF53C094-9F3D-497C-A2FB-2BAA5D8F29B3}" presName="hierChild4" presStyleCnt="0"/>
      <dgm:spPr/>
    </dgm:pt>
    <dgm:pt modelId="{98CB8F49-1967-4ED1-A578-C8040AC03FF7}" type="pres">
      <dgm:prSet presAssocID="{637FEDA0-81DA-4964-9876-3C52A7FF0B73}" presName="Name37" presStyleLbl="parChTrans1D4" presStyleIdx="0" presStyleCnt="5"/>
      <dgm:spPr/>
      <dgm:t>
        <a:bodyPr/>
        <a:lstStyle/>
        <a:p>
          <a:endParaRPr lang="ru-RU"/>
        </a:p>
      </dgm:t>
    </dgm:pt>
    <dgm:pt modelId="{EBE67DD1-6FAE-46E0-BDD6-2ABCA85BA049}" type="pres">
      <dgm:prSet presAssocID="{8617E75F-7448-4772-90B5-3DA6CB1AAE26}" presName="hierRoot2" presStyleCnt="0">
        <dgm:presLayoutVars>
          <dgm:hierBranch val="init"/>
        </dgm:presLayoutVars>
      </dgm:prSet>
      <dgm:spPr/>
    </dgm:pt>
    <dgm:pt modelId="{4ADA3975-9291-4465-88E9-EA43B2A3607C}" type="pres">
      <dgm:prSet presAssocID="{8617E75F-7448-4772-90B5-3DA6CB1AAE26}" presName="rootComposite" presStyleCnt="0"/>
      <dgm:spPr/>
    </dgm:pt>
    <dgm:pt modelId="{D2911A7E-ED9F-4E42-AECE-98930CC06204}" type="pres">
      <dgm:prSet presAssocID="{8617E75F-7448-4772-90B5-3DA6CB1AAE26}" presName="rootText" presStyleLbl="node4" presStyleIdx="0" presStyleCnt="5" custScaleX="151772" custLinFactNeighborX="42349" custLinFactNeighborY="16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5F75D3-32F3-4CC6-9366-767456586EBB}" type="pres">
      <dgm:prSet presAssocID="{8617E75F-7448-4772-90B5-3DA6CB1AAE26}" presName="rootConnector" presStyleLbl="node4" presStyleIdx="0" presStyleCnt="5"/>
      <dgm:spPr/>
      <dgm:t>
        <a:bodyPr/>
        <a:lstStyle/>
        <a:p>
          <a:endParaRPr lang="ru-RU"/>
        </a:p>
      </dgm:t>
    </dgm:pt>
    <dgm:pt modelId="{CAB5B6AE-8493-4ACF-A3E9-C1E864B9BFD0}" type="pres">
      <dgm:prSet presAssocID="{8617E75F-7448-4772-90B5-3DA6CB1AAE26}" presName="hierChild4" presStyleCnt="0"/>
      <dgm:spPr/>
    </dgm:pt>
    <dgm:pt modelId="{9BC8C693-B4CC-4C4E-AE29-117D8A1DFBB1}" type="pres">
      <dgm:prSet presAssocID="{8617E75F-7448-4772-90B5-3DA6CB1AAE26}" presName="hierChild5" presStyleCnt="0"/>
      <dgm:spPr/>
    </dgm:pt>
    <dgm:pt modelId="{86A4F5A0-B90A-4B34-A989-24F73F94C7EF}" type="pres">
      <dgm:prSet presAssocID="{28EFAF18-09D7-4BDF-9E12-FE783302C413}" presName="Name37" presStyleLbl="parChTrans1D4" presStyleIdx="1" presStyleCnt="5"/>
      <dgm:spPr/>
      <dgm:t>
        <a:bodyPr/>
        <a:lstStyle/>
        <a:p>
          <a:endParaRPr lang="ru-RU"/>
        </a:p>
      </dgm:t>
    </dgm:pt>
    <dgm:pt modelId="{69CA27B2-35B0-42A2-A60E-4AA4BCE7F4C6}" type="pres">
      <dgm:prSet presAssocID="{C0D226C3-611E-441A-8F38-63702603CAEA}" presName="hierRoot2" presStyleCnt="0">
        <dgm:presLayoutVars>
          <dgm:hierBranch val="init"/>
        </dgm:presLayoutVars>
      </dgm:prSet>
      <dgm:spPr/>
    </dgm:pt>
    <dgm:pt modelId="{3CA0D2E6-747C-4660-A1B9-3D5C985F3A79}" type="pres">
      <dgm:prSet presAssocID="{C0D226C3-611E-441A-8F38-63702603CAEA}" presName="rootComposite" presStyleCnt="0"/>
      <dgm:spPr/>
    </dgm:pt>
    <dgm:pt modelId="{2A91E944-0B77-4A47-9F05-8D7C0058B8AC}" type="pres">
      <dgm:prSet presAssocID="{C0D226C3-611E-441A-8F38-63702603CAEA}" presName="rootText" presStyleLbl="node4" presStyleIdx="1" presStyleCnt="5" custScaleX="147249" custLinFactNeighborX="49249" custLinFactNeighborY="-22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53646E-58AA-4092-AB2F-4B27F344CEEE}" type="pres">
      <dgm:prSet presAssocID="{C0D226C3-611E-441A-8F38-63702603CAEA}" presName="rootConnector" presStyleLbl="node4" presStyleIdx="1" presStyleCnt="5"/>
      <dgm:spPr/>
      <dgm:t>
        <a:bodyPr/>
        <a:lstStyle/>
        <a:p>
          <a:endParaRPr lang="ru-RU"/>
        </a:p>
      </dgm:t>
    </dgm:pt>
    <dgm:pt modelId="{3D8544D0-ED03-423E-9C06-984EA8B4D36F}" type="pres">
      <dgm:prSet presAssocID="{C0D226C3-611E-441A-8F38-63702603CAEA}" presName="hierChild4" presStyleCnt="0"/>
      <dgm:spPr/>
    </dgm:pt>
    <dgm:pt modelId="{37F28B11-2283-45F7-B95A-A6EF34535D37}" type="pres">
      <dgm:prSet presAssocID="{C0D226C3-611E-441A-8F38-63702603CAEA}" presName="hierChild5" presStyleCnt="0"/>
      <dgm:spPr/>
    </dgm:pt>
    <dgm:pt modelId="{5B6FA197-17F2-4A8F-8E33-470149B55A88}" type="pres">
      <dgm:prSet presAssocID="{E9986C06-72D6-43E8-BE1F-0621C10C6397}" presName="Name37" presStyleLbl="parChTrans1D4" presStyleIdx="2" presStyleCnt="5"/>
      <dgm:spPr/>
      <dgm:t>
        <a:bodyPr/>
        <a:lstStyle/>
        <a:p>
          <a:endParaRPr lang="ru-RU"/>
        </a:p>
      </dgm:t>
    </dgm:pt>
    <dgm:pt modelId="{61ACFD52-DD41-4B61-92FB-A08AC715CDCD}" type="pres">
      <dgm:prSet presAssocID="{3F70C3FE-D10A-446D-B7A5-883CD97E432C}" presName="hierRoot2" presStyleCnt="0">
        <dgm:presLayoutVars>
          <dgm:hierBranch val="init"/>
        </dgm:presLayoutVars>
      </dgm:prSet>
      <dgm:spPr/>
    </dgm:pt>
    <dgm:pt modelId="{2FC3B11A-07BA-4351-B0F5-2978D698CDF8}" type="pres">
      <dgm:prSet presAssocID="{3F70C3FE-D10A-446D-B7A5-883CD97E432C}" presName="rootComposite" presStyleCnt="0"/>
      <dgm:spPr/>
    </dgm:pt>
    <dgm:pt modelId="{F4A8FBA0-2002-4CC8-85C6-3A4C12C45D61}" type="pres">
      <dgm:prSet presAssocID="{3F70C3FE-D10A-446D-B7A5-883CD97E432C}" presName="rootText" presStyleLbl="node4" presStyleIdx="2" presStyleCnt="5" custScaleX="143483" custLinFactNeighborX="49249" custLinFactNeighborY="-62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58589E-D169-4AAC-B52B-8847C678FD82}" type="pres">
      <dgm:prSet presAssocID="{3F70C3FE-D10A-446D-B7A5-883CD97E432C}" presName="rootConnector" presStyleLbl="node4" presStyleIdx="2" presStyleCnt="5"/>
      <dgm:spPr/>
      <dgm:t>
        <a:bodyPr/>
        <a:lstStyle/>
        <a:p>
          <a:endParaRPr lang="ru-RU"/>
        </a:p>
      </dgm:t>
    </dgm:pt>
    <dgm:pt modelId="{0A1BF56E-F85E-41A0-AB3D-A4AF576AAEE3}" type="pres">
      <dgm:prSet presAssocID="{3F70C3FE-D10A-446D-B7A5-883CD97E432C}" presName="hierChild4" presStyleCnt="0"/>
      <dgm:spPr/>
    </dgm:pt>
    <dgm:pt modelId="{E67D2D9E-8CB4-41C0-B2E4-D161179F121E}" type="pres">
      <dgm:prSet presAssocID="{3F70C3FE-D10A-446D-B7A5-883CD97E432C}" presName="hierChild5" presStyleCnt="0"/>
      <dgm:spPr/>
    </dgm:pt>
    <dgm:pt modelId="{9CB703DD-67D5-4DF1-AB6A-1FB29242B66F}" type="pres">
      <dgm:prSet presAssocID="{C8B088ED-2C11-4C67-A15C-6C6751524354}" presName="Name37" presStyleLbl="parChTrans1D4" presStyleIdx="3" presStyleCnt="5"/>
      <dgm:spPr/>
      <dgm:t>
        <a:bodyPr/>
        <a:lstStyle/>
        <a:p>
          <a:endParaRPr lang="ru-RU"/>
        </a:p>
      </dgm:t>
    </dgm:pt>
    <dgm:pt modelId="{882BC4D6-295D-4FBD-9741-49203166F5A1}" type="pres">
      <dgm:prSet presAssocID="{636FE53D-B056-4BBC-9786-1479AB02B975}" presName="hierRoot2" presStyleCnt="0">
        <dgm:presLayoutVars>
          <dgm:hierBranch val="init"/>
        </dgm:presLayoutVars>
      </dgm:prSet>
      <dgm:spPr/>
    </dgm:pt>
    <dgm:pt modelId="{13087D36-8B62-4281-948E-5C9FC6C12231}" type="pres">
      <dgm:prSet presAssocID="{636FE53D-B056-4BBC-9786-1479AB02B975}" presName="rootComposite" presStyleCnt="0"/>
      <dgm:spPr/>
    </dgm:pt>
    <dgm:pt modelId="{60831B83-C554-449A-AE63-6C97CA192D66}" type="pres">
      <dgm:prSet presAssocID="{636FE53D-B056-4BBC-9786-1479AB02B975}" presName="rootText" presStyleLbl="node4" presStyleIdx="3" presStyleCnt="5" custScaleX="148007" custLinFactNeighborX="49249" custLinFactNeighborY="35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0E81E6-3C6E-4D42-BC6B-BC5012DAE969}" type="pres">
      <dgm:prSet presAssocID="{636FE53D-B056-4BBC-9786-1479AB02B975}" presName="rootConnector" presStyleLbl="node4" presStyleIdx="3" presStyleCnt="5"/>
      <dgm:spPr/>
      <dgm:t>
        <a:bodyPr/>
        <a:lstStyle/>
        <a:p>
          <a:endParaRPr lang="ru-RU"/>
        </a:p>
      </dgm:t>
    </dgm:pt>
    <dgm:pt modelId="{8715CF94-9EAE-4846-A095-0E49904B18AB}" type="pres">
      <dgm:prSet presAssocID="{636FE53D-B056-4BBC-9786-1479AB02B975}" presName="hierChild4" presStyleCnt="0"/>
      <dgm:spPr/>
    </dgm:pt>
    <dgm:pt modelId="{D992B2CD-2609-46C4-9A7A-04C2A7BFC179}" type="pres">
      <dgm:prSet presAssocID="{636FE53D-B056-4BBC-9786-1479AB02B975}" presName="hierChild5" presStyleCnt="0"/>
      <dgm:spPr/>
    </dgm:pt>
    <dgm:pt modelId="{D5071F96-9367-41BB-AC45-A4C356CFF79D}" type="pres">
      <dgm:prSet presAssocID="{20AF2E34-7558-48EF-A25E-CD5076C91DFD}" presName="Name37" presStyleLbl="parChTrans1D4" presStyleIdx="4" presStyleCnt="5"/>
      <dgm:spPr/>
      <dgm:t>
        <a:bodyPr/>
        <a:lstStyle/>
        <a:p>
          <a:endParaRPr lang="ru-RU"/>
        </a:p>
      </dgm:t>
    </dgm:pt>
    <dgm:pt modelId="{0A8CE9FF-CECF-4BBA-9EE4-3D8997E969E6}" type="pres">
      <dgm:prSet presAssocID="{06432AA0-A52C-4166-8037-0C6792E071A7}" presName="hierRoot2" presStyleCnt="0">
        <dgm:presLayoutVars>
          <dgm:hierBranch val="init"/>
        </dgm:presLayoutVars>
      </dgm:prSet>
      <dgm:spPr/>
    </dgm:pt>
    <dgm:pt modelId="{AE980CED-2EE5-471A-84B3-F6FF8984A127}" type="pres">
      <dgm:prSet presAssocID="{06432AA0-A52C-4166-8037-0C6792E071A7}" presName="rootComposite" presStyleCnt="0"/>
      <dgm:spPr/>
    </dgm:pt>
    <dgm:pt modelId="{3CDCBA12-D81D-4FEA-9387-9E51726E8D6A}" type="pres">
      <dgm:prSet presAssocID="{06432AA0-A52C-4166-8037-0C6792E071A7}" presName="rootText" presStyleLbl="node4" presStyleIdx="4" presStyleCnt="5" custScaleX="142846" custLinFactNeighborX="57883" custLinFactNeighborY="20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905E83-391D-4892-AC2A-EC4D3A911ADC}" type="pres">
      <dgm:prSet presAssocID="{06432AA0-A52C-4166-8037-0C6792E071A7}" presName="rootConnector" presStyleLbl="node4" presStyleIdx="4" presStyleCnt="5"/>
      <dgm:spPr/>
      <dgm:t>
        <a:bodyPr/>
        <a:lstStyle/>
        <a:p>
          <a:endParaRPr lang="ru-RU"/>
        </a:p>
      </dgm:t>
    </dgm:pt>
    <dgm:pt modelId="{7108150C-2FF7-447B-B450-71760CB847E0}" type="pres">
      <dgm:prSet presAssocID="{06432AA0-A52C-4166-8037-0C6792E071A7}" presName="hierChild4" presStyleCnt="0"/>
      <dgm:spPr/>
    </dgm:pt>
    <dgm:pt modelId="{0C5AC5CA-4B40-4A68-88B2-E178A78E3982}" type="pres">
      <dgm:prSet presAssocID="{06432AA0-A52C-4166-8037-0C6792E071A7}" presName="hierChild5" presStyleCnt="0"/>
      <dgm:spPr/>
    </dgm:pt>
    <dgm:pt modelId="{8670FE22-F4ED-4299-9844-695B4D64C380}" type="pres">
      <dgm:prSet presAssocID="{BF53C094-9F3D-497C-A2FB-2BAA5D8F29B3}" presName="hierChild5" presStyleCnt="0"/>
      <dgm:spPr/>
    </dgm:pt>
    <dgm:pt modelId="{959EF28B-84EF-497C-A750-B6EFAE98F8B5}" type="pres">
      <dgm:prSet presAssocID="{B65A64A2-060B-4DF0-93AE-F13BA755DDB9}" presName="hierChild5" presStyleCnt="0"/>
      <dgm:spPr/>
    </dgm:pt>
    <dgm:pt modelId="{3BA6BB6C-6E38-49B0-BE9E-C35CACB21AD8}" type="pres">
      <dgm:prSet presAssocID="{7DF1A771-820C-40EA-AF56-87E591D0E158}" presName="hierChild3" presStyleCnt="0"/>
      <dgm:spPr/>
    </dgm:pt>
  </dgm:ptLst>
  <dgm:cxnLst>
    <dgm:cxn modelId="{08D1588C-74FA-40C4-A6FA-1A1BB19A4AB9}" type="presOf" srcId="{636FE53D-B056-4BBC-9786-1479AB02B975}" destId="{0F0E81E6-3C6E-4D42-BC6B-BC5012DAE969}" srcOrd="1" destOrd="0" presId="urn:microsoft.com/office/officeart/2005/8/layout/orgChart1"/>
    <dgm:cxn modelId="{4E0A3718-0F2E-400B-9102-0E635E1166A8}" type="presOf" srcId="{78C4B365-0D44-4AF7-BD29-38AA8FF68D60}" destId="{B495F879-D38E-477C-9B18-A257344580D1}" srcOrd="0" destOrd="0" presId="urn:microsoft.com/office/officeart/2005/8/layout/orgChart1"/>
    <dgm:cxn modelId="{67BF646B-DB82-4AF1-90D9-E2F6BA7DA96F}" type="presOf" srcId="{BF53C094-9F3D-497C-A2FB-2BAA5D8F29B3}" destId="{6157D5E0-A11A-4094-8E01-82FBAB758C3E}" srcOrd="0" destOrd="0" presId="urn:microsoft.com/office/officeart/2005/8/layout/orgChart1"/>
    <dgm:cxn modelId="{D6BF6F6E-C45A-4194-9613-F387D9423C35}" type="presOf" srcId="{5219B671-F2AB-4770-BAE5-C1FAF6791C87}" destId="{DC673003-DE16-4ECE-9482-EF18E495FA1D}" srcOrd="0" destOrd="0" presId="urn:microsoft.com/office/officeart/2005/8/layout/orgChart1"/>
    <dgm:cxn modelId="{EF2E8724-8E6F-4580-80B6-92A59248777B}" type="presOf" srcId="{D02551F7-7AE5-4B3D-A707-86AD39365F5C}" destId="{6EF92EB4-9BAC-469A-8DBC-5406CDE35F70}" srcOrd="0" destOrd="0" presId="urn:microsoft.com/office/officeart/2005/8/layout/orgChart1"/>
    <dgm:cxn modelId="{A4C4CCF6-749F-4B78-964D-DC2B2E5EE79A}" type="presOf" srcId="{C8B088ED-2C11-4C67-A15C-6C6751524354}" destId="{9CB703DD-67D5-4DF1-AB6A-1FB29242B66F}" srcOrd="0" destOrd="0" presId="urn:microsoft.com/office/officeart/2005/8/layout/orgChart1"/>
    <dgm:cxn modelId="{84E7FD5B-EF0C-4B8A-B420-1552E161BDED}" type="presOf" srcId="{EAC42937-3943-4611-811F-6DC08AB66096}" destId="{6F9B1D95-000E-4ADF-AA1A-FB523467A300}" srcOrd="0" destOrd="0" presId="urn:microsoft.com/office/officeart/2005/8/layout/orgChart1"/>
    <dgm:cxn modelId="{22B8763F-274C-46BB-A90D-CC243CF6C068}" srcId="{BF53C094-9F3D-497C-A2FB-2BAA5D8F29B3}" destId="{3F70C3FE-D10A-446D-B7A5-883CD97E432C}" srcOrd="2" destOrd="0" parTransId="{E9986C06-72D6-43E8-BE1F-0621C10C6397}" sibTransId="{BE9DDD8E-D2CC-41B2-9732-963D9D122FE2}"/>
    <dgm:cxn modelId="{AA76EDD6-58A1-4437-A158-88093AA93096}" srcId="{BF53C094-9F3D-497C-A2FB-2BAA5D8F29B3}" destId="{8617E75F-7448-4772-90B5-3DA6CB1AAE26}" srcOrd="0" destOrd="0" parTransId="{637FEDA0-81DA-4964-9876-3C52A7FF0B73}" sibTransId="{13A2B85C-9D5F-48C2-93E7-9ED2602F38D2}"/>
    <dgm:cxn modelId="{EDBF3104-E151-4713-9FBD-26CBCC164ACB}" type="presOf" srcId="{8617E75F-7448-4772-90B5-3DA6CB1AAE26}" destId="{D2911A7E-ED9F-4E42-AECE-98930CC06204}" srcOrd="0" destOrd="0" presId="urn:microsoft.com/office/officeart/2005/8/layout/orgChart1"/>
    <dgm:cxn modelId="{8B53600C-B30C-4149-8AB6-BDA3FB906C55}" type="presOf" srcId="{E9986C06-72D6-43E8-BE1F-0621C10C6397}" destId="{5B6FA197-17F2-4A8F-8E33-470149B55A88}" srcOrd="0" destOrd="0" presId="urn:microsoft.com/office/officeart/2005/8/layout/orgChart1"/>
    <dgm:cxn modelId="{D3E7A925-D56D-458F-AB14-C9938C921F74}" type="presOf" srcId="{C0D226C3-611E-441A-8F38-63702603CAEA}" destId="{2A91E944-0B77-4A47-9F05-8D7C0058B8AC}" srcOrd="0" destOrd="0" presId="urn:microsoft.com/office/officeart/2005/8/layout/orgChart1"/>
    <dgm:cxn modelId="{19B3266B-E18D-454C-8785-4A5EEC3CDD16}" srcId="{BF53C094-9F3D-497C-A2FB-2BAA5D8F29B3}" destId="{06432AA0-A52C-4166-8037-0C6792E071A7}" srcOrd="4" destOrd="0" parTransId="{20AF2E34-7558-48EF-A25E-CD5076C91DFD}" sibTransId="{D4B05B7E-48ED-4D9F-9443-F645C8375E8D}"/>
    <dgm:cxn modelId="{2699D6F1-9BFC-4F1E-B881-91BA4174C52E}" srcId="{7DF1A771-820C-40EA-AF56-87E591D0E158}" destId="{01A0AE9D-2293-45BC-A76C-4DEE6962409B}" srcOrd="0" destOrd="0" parTransId="{5219B671-F2AB-4770-BAE5-C1FAF6791C87}" sibTransId="{26C309AD-5DE6-4D05-AB4B-9967E5EA9A4A}"/>
    <dgm:cxn modelId="{71D8CA79-4340-4C6D-BCD2-771092DE656B}" srcId="{C9710D6F-F145-4E3D-B67C-0E36B895D6DF}" destId="{7DF1A771-820C-40EA-AF56-87E591D0E158}" srcOrd="0" destOrd="0" parTransId="{2944A2BE-4E9A-40A5-8037-A36E216F2E6B}" sibTransId="{D2E6966B-337C-42CA-8178-3BE8BB103F34}"/>
    <dgm:cxn modelId="{E3472A47-DF1E-432A-B337-45199104D12A}" type="presOf" srcId="{20AF2E34-7558-48EF-A25E-CD5076C91DFD}" destId="{D5071F96-9367-41BB-AC45-A4C356CFF79D}" srcOrd="0" destOrd="0" presId="urn:microsoft.com/office/officeart/2005/8/layout/orgChart1"/>
    <dgm:cxn modelId="{08541968-76CE-4889-8B09-65257D38B33D}" type="presOf" srcId="{BF53C094-9F3D-497C-A2FB-2BAA5D8F29B3}" destId="{51B7FAE5-8ADC-432F-ABCB-08983160FFDE}" srcOrd="1" destOrd="0" presId="urn:microsoft.com/office/officeart/2005/8/layout/orgChart1"/>
    <dgm:cxn modelId="{D11837AA-8F7B-4C7F-9D74-300A0854F989}" srcId="{BF53C094-9F3D-497C-A2FB-2BAA5D8F29B3}" destId="{C0D226C3-611E-441A-8F38-63702603CAEA}" srcOrd="1" destOrd="0" parTransId="{28EFAF18-09D7-4BDF-9E12-FE783302C413}" sibTransId="{BD3D2266-60B5-4A28-875F-5C0C173D47DC}"/>
    <dgm:cxn modelId="{C5C95F65-1648-4502-B182-E7DFE0D310DE}" type="presOf" srcId="{06432AA0-A52C-4166-8037-0C6792E071A7}" destId="{72905E83-391D-4892-AC2A-EC4D3A911ADC}" srcOrd="1" destOrd="0" presId="urn:microsoft.com/office/officeart/2005/8/layout/orgChart1"/>
    <dgm:cxn modelId="{B557DEAF-E4BD-4EC6-9503-71C802AC36B9}" srcId="{BF53C094-9F3D-497C-A2FB-2BAA5D8F29B3}" destId="{636FE53D-B056-4BBC-9786-1479AB02B975}" srcOrd="3" destOrd="0" parTransId="{C8B088ED-2C11-4C67-A15C-6C6751524354}" sibTransId="{6397092B-A265-4E78-8D5B-8FD8F4C3CD19}"/>
    <dgm:cxn modelId="{6A4BE6A1-0CA6-43E1-8087-8CAC7A43BA4E}" type="presOf" srcId="{D02551F7-7AE5-4B3D-A707-86AD39365F5C}" destId="{760731EF-570D-4503-9BFA-ADAC549E343A}" srcOrd="1" destOrd="0" presId="urn:microsoft.com/office/officeart/2005/8/layout/orgChart1"/>
    <dgm:cxn modelId="{8CF48177-BEA5-4DBF-80D8-5AB7CE192E73}" type="presOf" srcId="{01A0AE9D-2293-45BC-A76C-4DEE6962409B}" destId="{BFE5C3E3-515D-4315-B63C-3DA2C9F040AE}" srcOrd="0" destOrd="0" presId="urn:microsoft.com/office/officeart/2005/8/layout/orgChart1"/>
    <dgm:cxn modelId="{F1FEA061-62B2-4416-960D-C5437B0D8990}" srcId="{B65A64A2-060B-4DF0-93AE-F13BA755DDB9}" destId="{713B3145-0163-4D48-867B-CA8D673E2948}" srcOrd="1" destOrd="0" parTransId="{C018D140-501C-4864-B844-5EEB4831DA4B}" sibTransId="{70A394A8-1A45-40E1-8355-0CEFC5259636}"/>
    <dgm:cxn modelId="{D21885EF-866E-47AC-A21B-1694EAFBA6BA}" type="presOf" srcId="{C9710D6F-F145-4E3D-B67C-0E36B895D6DF}" destId="{070D2E34-2C62-4B20-A663-AC25E7C0A8E3}" srcOrd="0" destOrd="0" presId="urn:microsoft.com/office/officeart/2005/8/layout/orgChart1"/>
    <dgm:cxn modelId="{ED442CD2-0A80-4FB6-A113-CB1DDDF97FC4}" type="presOf" srcId="{B65A64A2-060B-4DF0-93AE-F13BA755DDB9}" destId="{BB77B16D-F787-4EEB-AFD0-54B32D0342F6}" srcOrd="1" destOrd="0" presId="urn:microsoft.com/office/officeart/2005/8/layout/orgChart1"/>
    <dgm:cxn modelId="{7F64BAB7-AA6E-46B5-BBA4-D42F100905F5}" type="presOf" srcId="{C0D226C3-611E-441A-8F38-63702603CAEA}" destId="{C653646E-58AA-4092-AB2F-4B27F344CEEE}" srcOrd="1" destOrd="0" presId="urn:microsoft.com/office/officeart/2005/8/layout/orgChart1"/>
    <dgm:cxn modelId="{518E6ABF-F37E-46F8-A93C-AE50394EC738}" type="presOf" srcId="{713B3145-0163-4D48-867B-CA8D673E2948}" destId="{7F3AEC01-EF3C-41CF-A6B1-33A4AFFCB89D}" srcOrd="1" destOrd="0" presId="urn:microsoft.com/office/officeart/2005/8/layout/orgChart1"/>
    <dgm:cxn modelId="{63D826E8-0747-41A7-973F-650FC3E31B9C}" type="presOf" srcId="{28EFAF18-09D7-4BDF-9E12-FE783302C413}" destId="{86A4F5A0-B90A-4B34-A989-24F73F94C7EF}" srcOrd="0" destOrd="0" presId="urn:microsoft.com/office/officeart/2005/8/layout/orgChart1"/>
    <dgm:cxn modelId="{296F22D1-4D8E-4C9F-8FFE-842481BDEF06}" type="presOf" srcId="{8617E75F-7448-4772-90B5-3DA6CB1AAE26}" destId="{D05F75D3-32F3-4CC6-9366-767456586EBB}" srcOrd="1" destOrd="0" presId="urn:microsoft.com/office/officeart/2005/8/layout/orgChart1"/>
    <dgm:cxn modelId="{1BC437AA-829E-46CA-AF30-46BBE3B26F70}" type="presOf" srcId="{01A0AE9D-2293-45BC-A76C-4DEE6962409B}" destId="{8BA66653-97AC-417C-8122-A731312BA38B}" srcOrd="1" destOrd="0" presId="urn:microsoft.com/office/officeart/2005/8/layout/orgChart1"/>
    <dgm:cxn modelId="{A97DAAF7-2EA5-49EF-A6C0-020D66B020CF}" type="presOf" srcId="{7DF1A771-820C-40EA-AF56-87E591D0E158}" destId="{395DD9D1-6611-4062-B974-ABFF95713042}" srcOrd="0" destOrd="0" presId="urn:microsoft.com/office/officeart/2005/8/layout/orgChart1"/>
    <dgm:cxn modelId="{59F6F645-610F-4B5A-8976-C002C17ED1A1}" type="presOf" srcId="{7DF1A771-820C-40EA-AF56-87E591D0E158}" destId="{08FCBE36-F183-4BB8-BAE4-3ED5ADAF2E0A}" srcOrd="1" destOrd="0" presId="urn:microsoft.com/office/officeart/2005/8/layout/orgChart1"/>
    <dgm:cxn modelId="{97427826-671C-41B2-A1E5-61E78B1C0A50}" type="presOf" srcId="{06432AA0-A52C-4166-8037-0C6792E071A7}" destId="{3CDCBA12-D81D-4FEA-9387-9E51726E8D6A}" srcOrd="0" destOrd="0" presId="urn:microsoft.com/office/officeart/2005/8/layout/orgChart1"/>
    <dgm:cxn modelId="{BD7963C2-E162-4281-B63C-0617217C67BE}" srcId="{B65A64A2-060B-4DF0-93AE-F13BA755DDB9}" destId="{BF53C094-9F3D-497C-A2FB-2BAA5D8F29B3}" srcOrd="2" destOrd="0" parTransId="{EAC42937-3943-4611-811F-6DC08AB66096}" sibTransId="{F7D6F240-6D19-44F3-9DC2-37F3CD85D39D}"/>
    <dgm:cxn modelId="{E505223B-F507-43B3-A437-3AFF5E3A6706}" type="presOf" srcId="{3F70C3FE-D10A-446D-B7A5-883CD97E432C}" destId="{1E58589E-D169-4AAC-B52B-8847C678FD82}" srcOrd="1" destOrd="0" presId="urn:microsoft.com/office/officeart/2005/8/layout/orgChart1"/>
    <dgm:cxn modelId="{B395EA05-2BA0-4EEA-8CC6-AD58DCFA86C0}" type="presOf" srcId="{637FEDA0-81DA-4964-9876-3C52A7FF0B73}" destId="{98CB8F49-1967-4ED1-A578-C8040AC03FF7}" srcOrd="0" destOrd="0" presId="urn:microsoft.com/office/officeart/2005/8/layout/orgChart1"/>
    <dgm:cxn modelId="{DD835855-1390-4816-9F59-12A0FC2F0ABD}" type="presOf" srcId="{713B3145-0163-4D48-867B-CA8D673E2948}" destId="{6D4A1C8B-0F55-4AB0-A37E-1F56EBDCF37B}" srcOrd="0" destOrd="0" presId="urn:microsoft.com/office/officeart/2005/8/layout/orgChart1"/>
    <dgm:cxn modelId="{AE48C58A-F8BB-436F-9D89-63F585921580}" type="presOf" srcId="{636FE53D-B056-4BBC-9786-1479AB02B975}" destId="{60831B83-C554-449A-AE63-6C97CA192D66}" srcOrd="0" destOrd="0" presId="urn:microsoft.com/office/officeart/2005/8/layout/orgChart1"/>
    <dgm:cxn modelId="{9A03051F-3028-42A3-80FF-8062BECE5A1E}" type="presOf" srcId="{C018D140-501C-4864-B844-5EEB4831DA4B}" destId="{8253B20F-EBEA-4A84-9265-AE708797E32F}" srcOrd="0" destOrd="0" presId="urn:microsoft.com/office/officeart/2005/8/layout/orgChart1"/>
    <dgm:cxn modelId="{9458E1DB-939D-4569-BDF1-8DC168549FA3}" srcId="{7DF1A771-820C-40EA-AF56-87E591D0E158}" destId="{B65A64A2-060B-4DF0-93AE-F13BA755DDB9}" srcOrd="1" destOrd="0" parTransId="{096F7D28-1C47-40E2-B088-651762006761}" sibTransId="{CCC2D802-D1B0-4C09-A625-279E2742BD8D}"/>
    <dgm:cxn modelId="{007D3F48-89AB-40D9-9FD8-EABD31C60240}" srcId="{B65A64A2-060B-4DF0-93AE-F13BA755DDB9}" destId="{D02551F7-7AE5-4B3D-A707-86AD39365F5C}" srcOrd="0" destOrd="0" parTransId="{78C4B365-0D44-4AF7-BD29-38AA8FF68D60}" sibTransId="{F4B569E4-AD36-4055-97C9-86AC9C1AEBF7}"/>
    <dgm:cxn modelId="{EFE4EF34-BBC3-4F8E-ACEC-585E966FE163}" type="presOf" srcId="{096F7D28-1C47-40E2-B088-651762006761}" destId="{E1907D2B-A5D3-4612-AC64-39955813FDD8}" srcOrd="0" destOrd="0" presId="urn:microsoft.com/office/officeart/2005/8/layout/orgChart1"/>
    <dgm:cxn modelId="{2F01468B-CDA8-4282-885C-145A9C1C7819}" type="presOf" srcId="{3F70C3FE-D10A-446D-B7A5-883CD97E432C}" destId="{F4A8FBA0-2002-4CC8-85C6-3A4C12C45D61}" srcOrd="0" destOrd="0" presId="urn:microsoft.com/office/officeart/2005/8/layout/orgChart1"/>
    <dgm:cxn modelId="{3C133B29-417C-4C41-B0EC-82914EDBF602}" type="presOf" srcId="{B65A64A2-060B-4DF0-93AE-F13BA755DDB9}" destId="{CF618779-ED76-4DFC-8E22-E11AE03F8354}" srcOrd="0" destOrd="0" presId="urn:microsoft.com/office/officeart/2005/8/layout/orgChart1"/>
    <dgm:cxn modelId="{C51F591F-6E22-4F40-83D5-D6731939E3CC}" type="presParOf" srcId="{070D2E34-2C62-4B20-A663-AC25E7C0A8E3}" destId="{18B668EB-2E1B-4D60-B3F0-0192B790AA45}" srcOrd="0" destOrd="0" presId="urn:microsoft.com/office/officeart/2005/8/layout/orgChart1"/>
    <dgm:cxn modelId="{CCA3D9BB-768D-4677-83A8-4C02AB66DE14}" type="presParOf" srcId="{18B668EB-2E1B-4D60-B3F0-0192B790AA45}" destId="{DFE632E6-177C-4FED-B121-56224D1F7822}" srcOrd="0" destOrd="0" presId="urn:microsoft.com/office/officeart/2005/8/layout/orgChart1"/>
    <dgm:cxn modelId="{0ADF7F7F-024A-4FF6-A905-33D98F9F147D}" type="presParOf" srcId="{DFE632E6-177C-4FED-B121-56224D1F7822}" destId="{395DD9D1-6611-4062-B974-ABFF95713042}" srcOrd="0" destOrd="0" presId="urn:microsoft.com/office/officeart/2005/8/layout/orgChart1"/>
    <dgm:cxn modelId="{E5B5BFD3-B2A3-48D9-8871-75979A460E6D}" type="presParOf" srcId="{DFE632E6-177C-4FED-B121-56224D1F7822}" destId="{08FCBE36-F183-4BB8-BAE4-3ED5ADAF2E0A}" srcOrd="1" destOrd="0" presId="urn:microsoft.com/office/officeart/2005/8/layout/orgChart1"/>
    <dgm:cxn modelId="{68382B27-16B4-4292-B38A-098DB0D97F11}" type="presParOf" srcId="{18B668EB-2E1B-4D60-B3F0-0192B790AA45}" destId="{05D9E9A4-19A7-48E9-B37A-A77C8977DED8}" srcOrd="1" destOrd="0" presId="urn:microsoft.com/office/officeart/2005/8/layout/orgChart1"/>
    <dgm:cxn modelId="{41269860-DCAC-4F5E-AEE2-9B4B379AE398}" type="presParOf" srcId="{05D9E9A4-19A7-48E9-B37A-A77C8977DED8}" destId="{DC673003-DE16-4ECE-9482-EF18E495FA1D}" srcOrd="0" destOrd="0" presId="urn:microsoft.com/office/officeart/2005/8/layout/orgChart1"/>
    <dgm:cxn modelId="{5A03B607-639D-4107-8A10-624904276EC0}" type="presParOf" srcId="{05D9E9A4-19A7-48E9-B37A-A77C8977DED8}" destId="{91C4640D-65DC-4045-A627-801E91043E5E}" srcOrd="1" destOrd="0" presId="urn:microsoft.com/office/officeart/2005/8/layout/orgChart1"/>
    <dgm:cxn modelId="{74C9E652-5394-4F75-9673-BD16F470AC00}" type="presParOf" srcId="{91C4640D-65DC-4045-A627-801E91043E5E}" destId="{E40F6C00-33D3-4293-A0C3-7D7498D67B80}" srcOrd="0" destOrd="0" presId="urn:microsoft.com/office/officeart/2005/8/layout/orgChart1"/>
    <dgm:cxn modelId="{E3FF92A6-AE69-4EA6-98D3-1EFB96265213}" type="presParOf" srcId="{E40F6C00-33D3-4293-A0C3-7D7498D67B80}" destId="{BFE5C3E3-515D-4315-B63C-3DA2C9F040AE}" srcOrd="0" destOrd="0" presId="urn:microsoft.com/office/officeart/2005/8/layout/orgChart1"/>
    <dgm:cxn modelId="{611220E1-FB13-4D10-ACDF-AE9B61A64ECE}" type="presParOf" srcId="{E40F6C00-33D3-4293-A0C3-7D7498D67B80}" destId="{8BA66653-97AC-417C-8122-A731312BA38B}" srcOrd="1" destOrd="0" presId="urn:microsoft.com/office/officeart/2005/8/layout/orgChart1"/>
    <dgm:cxn modelId="{6A83C971-AED1-444A-B818-B9AF187E957A}" type="presParOf" srcId="{91C4640D-65DC-4045-A627-801E91043E5E}" destId="{8B31A6CB-5103-43B9-B117-C1F3CBB9B7D7}" srcOrd="1" destOrd="0" presId="urn:microsoft.com/office/officeart/2005/8/layout/orgChart1"/>
    <dgm:cxn modelId="{3E0503DB-EC2F-4A9B-A222-253A986EB22A}" type="presParOf" srcId="{91C4640D-65DC-4045-A627-801E91043E5E}" destId="{2686078F-A843-4C61-BD04-6F56D102B289}" srcOrd="2" destOrd="0" presId="urn:microsoft.com/office/officeart/2005/8/layout/orgChart1"/>
    <dgm:cxn modelId="{75FCD513-384D-4E6D-8153-BAAAFE4E11F8}" type="presParOf" srcId="{05D9E9A4-19A7-48E9-B37A-A77C8977DED8}" destId="{E1907D2B-A5D3-4612-AC64-39955813FDD8}" srcOrd="2" destOrd="0" presId="urn:microsoft.com/office/officeart/2005/8/layout/orgChart1"/>
    <dgm:cxn modelId="{FE0BE3A6-FB33-42D0-8F36-BAAA32E81BDB}" type="presParOf" srcId="{05D9E9A4-19A7-48E9-B37A-A77C8977DED8}" destId="{6F59DCDB-63F8-41DC-9104-7058E2639FB1}" srcOrd="3" destOrd="0" presId="urn:microsoft.com/office/officeart/2005/8/layout/orgChart1"/>
    <dgm:cxn modelId="{48F8B66C-611F-4845-9909-67CEC4E3F511}" type="presParOf" srcId="{6F59DCDB-63F8-41DC-9104-7058E2639FB1}" destId="{A36B7B73-E73D-4361-A3DB-67CB61F717E0}" srcOrd="0" destOrd="0" presId="urn:microsoft.com/office/officeart/2005/8/layout/orgChart1"/>
    <dgm:cxn modelId="{DCCD88E4-9FB0-4B63-8B1E-55B4D5FDB52E}" type="presParOf" srcId="{A36B7B73-E73D-4361-A3DB-67CB61F717E0}" destId="{CF618779-ED76-4DFC-8E22-E11AE03F8354}" srcOrd="0" destOrd="0" presId="urn:microsoft.com/office/officeart/2005/8/layout/orgChart1"/>
    <dgm:cxn modelId="{96172C5B-3994-4E8D-8379-37531AB59C62}" type="presParOf" srcId="{A36B7B73-E73D-4361-A3DB-67CB61F717E0}" destId="{BB77B16D-F787-4EEB-AFD0-54B32D0342F6}" srcOrd="1" destOrd="0" presId="urn:microsoft.com/office/officeart/2005/8/layout/orgChart1"/>
    <dgm:cxn modelId="{253BE3FE-6BED-402E-A414-81B6CB57D73D}" type="presParOf" srcId="{6F59DCDB-63F8-41DC-9104-7058E2639FB1}" destId="{72396EAD-CDFA-4C38-8A9D-9EDC072EC54F}" srcOrd="1" destOrd="0" presId="urn:microsoft.com/office/officeart/2005/8/layout/orgChart1"/>
    <dgm:cxn modelId="{56E61F49-3CF7-4BF7-B1AB-02A637C9214A}" type="presParOf" srcId="{72396EAD-CDFA-4C38-8A9D-9EDC072EC54F}" destId="{B495F879-D38E-477C-9B18-A257344580D1}" srcOrd="0" destOrd="0" presId="urn:microsoft.com/office/officeart/2005/8/layout/orgChart1"/>
    <dgm:cxn modelId="{B6FB3F46-B072-4DB0-A712-58AC4F6D6AED}" type="presParOf" srcId="{72396EAD-CDFA-4C38-8A9D-9EDC072EC54F}" destId="{3CC5D56A-98DE-4670-A10C-82019A863CF1}" srcOrd="1" destOrd="0" presId="urn:microsoft.com/office/officeart/2005/8/layout/orgChart1"/>
    <dgm:cxn modelId="{25783735-3D06-47AD-9CAA-ED187B4E876C}" type="presParOf" srcId="{3CC5D56A-98DE-4670-A10C-82019A863CF1}" destId="{A80262BF-4247-4541-8AB3-DD6062FADB10}" srcOrd="0" destOrd="0" presId="urn:microsoft.com/office/officeart/2005/8/layout/orgChart1"/>
    <dgm:cxn modelId="{61C04F3F-0B9A-4A17-B75C-5A1552E4D654}" type="presParOf" srcId="{A80262BF-4247-4541-8AB3-DD6062FADB10}" destId="{6EF92EB4-9BAC-469A-8DBC-5406CDE35F70}" srcOrd="0" destOrd="0" presId="urn:microsoft.com/office/officeart/2005/8/layout/orgChart1"/>
    <dgm:cxn modelId="{8E4DEA6C-F663-4443-A36F-E1F2EDEE801A}" type="presParOf" srcId="{A80262BF-4247-4541-8AB3-DD6062FADB10}" destId="{760731EF-570D-4503-9BFA-ADAC549E343A}" srcOrd="1" destOrd="0" presId="urn:microsoft.com/office/officeart/2005/8/layout/orgChart1"/>
    <dgm:cxn modelId="{A54DDC26-6971-45A3-A4E7-9CB1D0C030D6}" type="presParOf" srcId="{3CC5D56A-98DE-4670-A10C-82019A863CF1}" destId="{099CC42E-C34D-4E6F-B3E0-9AA4A29DFE72}" srcOrd="1" destOrd="0" presId="urn:microsoft.com/office/officeart/2005/8/layout/orgChart1"/>
    <dgm:cxn modelId="{4BAF6B0C-5EE5-4C47-B4DA-13315A651176}" type="presParOf" srcId="{3CC5D56A-98DE-4670-A10C-82019A863CF1}" destId="{A253D3C1-902F-4B8F-B2EE-432844D77A02}" srcOrd="2" destOrd="0" presId="urn:microsoft.com/office/officeart/2005/8/layout/orgChart1"/>
    <dgm:cxn modelId="{2E212C2F-744A-4BE8-BDF1-123F535A70C3}" type="presParOf" srcId="{72396EAD-CDFA-4C38-8A9D-9EDC072EC54F}" destId="{8253B20F-EBEA-4A84-9265-AE708797E32F}" srcOrd="2" destOrd="0" presId="urn:microsoft.com/office/officeart/2005/8/layout/orgChart1"/>
    <dgm:cxn modelId="{F294A3CA-875A-4687-B839-BB112E2BDB34}" type="presParOf" srcId="{72396EAD-CDFA-4C38-8A9D-9EDC072EC54F}" destId="{A65BA52F-1E99-4091-A52C-BF0275C91546}" srcOrd="3" destOrd="0" presId="urn:microsoft.com/office/officeart/2005/8/layout/orgChart1"/>
    <dgm:cxn modelId="{F39891CA-4001-4FCD-9924-4044F2CE02F2}" type="presParOf" srcId="{A65BA52F-1E99-4091-A52C-BF0275C91546}" destId="{27F254F1-D64F-4328-8328-EF7CDA124B31}" srcOrd="0" destOrd="0" presId="urn:microsoft.com/office/officeart/2005/8/layout/orgChart1"/>
    <dgm:cxn modelId="{21E1435B-76EC-49DC-B7C7-B863F93798F9}" type="presParOf" srcId="{27F254F1-D64F-4328-8328-EF7CDA124B31}" destId="{6D4A1C8B-0F55-4AB0-A37E-1F56EBDCF37B}" srcOrd="0" destOrd="0" presId="urn:microsoft.com/office/officeart/2005/8/layout/orgChart1"/>
    <dgm:cxn modelId="{9E9AF53C-FE9A-4094-B87B-5DCCCD983C75}" type="presParOf" srcId="{27F254F1-D64F-4328-8328-EF7CDA124B31}" destId="{7F3AEC01-EF3C-41CF-A6B1-33A4AFFCB89D}" srcOrd="1" destOrd="0" presId="urn:microsoft.com/office/officeart/2005/8/layout/orgChart1"/>
    <dgm:cxn modelId="{CDD4FF7F-10DB-4B95-9BD8-A8B0759E2597}" type="presParOf" srcId="{A65BA52F-1E99-4091-A52C-BF0275C91546}" destId="{696012D6-56BE-4B39-9C77-BF7AB9C7A4EB}" srcOrd="1" destOrd="0" presId="urn:microsoft.com/office/officeart/2005/8/layout/orgChart1"/>
    <dgm:cxn modelId="{3CE02DFD-E042-460E-AEC3-7EBE33182DEB}" type="presParOf" srcId="{A65BA52F-1E99-4091-A52C-BF0275C91546}" destId="{C616A5A8-23D2-400A-AB7C-B7457648CA7F}" srcOrd="2" destOrd="0" presId="urn:microsoft.com/office/officeart/2005/8/layout/orgChart1"/>
    <dgm:cxn modelId="{5B987D5F-E2B3-4474-8CAF-ED93CD1132A6}" type="presParOf" srcId="{72396EAD-CDFA-4C38-8A9D-9EDC072EC54F}" destId="{6F9B1D95-000E-4ADF-AA1A-FB523467A300}" srcOrd="4" destOrd="0" presId="urn:microsoft.com/office/officeart/2005/8/layout/orgChart1"/>
    <dgm:cxn modelId="{0A188EA1-5B5E-457C-BC70-27BA6FC495EA}" type="presParOf" srcId="{72396EAD-CDFA-4C38-8A9D-9EDC072EC54F}" destId="{677F6BE9-EC92-4DA2-B81F-5963B17E6DF0}" srcOrd="5" destOrd="0" presId="urn:microsoft.com/office/officeart/2005/8/layout/orgChart1"/>
    <dgm:cxn modelId="{3F121E5A-EABB-48CE-9533-0AA9618B71F1}" type="presParOf" srcId="{677F6BE9-EC92-4DA2-B81F-5963B17E6DF0}" destId="{55D2B59B-336D-4FF3-8185-8001679700B2}" srcOrd="0" destOrd="0" presId="urn:microsoft.com/office/officeart/2005/8/layout/orgChart1"/>
    <dgm:cxn modelId="{CBDF733F-29D5-4347-987E-60108EA25003}" type="presParOf" srcId="{55D2B59B-336D-4FF3-8185-8001679700B2}" destId="{6157D5E0-A11A-4094-8E01-82FBAB758C3E}" srcOrd="0" destOrd="0" presId="urn:microsoft.com/office/officeart/2005/8/layout/orgChart1"/>
    <dgm:cxn modelId="{31BD43D9-8BDC-4A43-9BE4-DB47756EDE25}" type="presParOf" srcId="{55D2B59B-336D-4FF3-8185-8001679700B2}" destId="{51B7FAE5-8ADC-432F-ABCB-08983160FFDE}" srcOrd="1" destOrd="0" presId="urn:microsoft.com/office/officeart/2005/8/layout/orgChart1"/>
    <dgm:cxn modelId="{68518EF0-8F79-4C8F-A411-749D25D38789}" type="presParOf" srcId="{677F6BE9-EC92-4DA2-B81F-5963B17E6DF0}" destId="{2AA9FC0C-5965-4DB4-BF47-2420E82CD2E4}" srcOrd="1" destOrd="0" presId="urn:microsoft.com/office/officeart/2005/8/layout/orgChart1"/>
    <dgm:cxn modelId="{00D6C8CA-2E48-4B79-B88F-DED8EAEEF861}" type="presParOf" srcId="{2AA9FC0C-5965-4DB4-BF47-2420E82CD2E4}" destId="{98CB8F49-1967-4ED1-A578-C8040AC03FF7}" srcOrd="0" destOrd="0" presId="urn:microsoft.com/office/officeart/2005/8/layout/orgChart1"/>
    <dgm:cxn modelId="{C31A4751-B704-42C3-A40E-7CD4A4BDFE80}" type="presParOf" srcId="{2AA9FC0C-5965-4DB4-BF47-2420E82CD2E4}" destId="{EBE67DD1-6FAE-46E0-BDD6-2ABCA85BA049}" srcOrd="1" destOrd="0" presId="urn:microsoft.com/office/officeart/2005/8/layout/orgChart1"/>
    <dgm:cxn modelId="{21B42C0B-BC6E-4C04-8FCF-70FCD00538D2}" type="presParOf" srcId="{EBE67DD1-6FAE-46E0-BDD6-2ABCA85BA049}" destId="{4ADA3975-9291-4465-88E9-EA43B2A3607C}" srcOrd="0" destOrd="0" presId="urn:microsoft.com/office/officeart/2005/8/layout/orgChart1"/>
    <dgm:cxn modelId="{405047EC-85DA-4D8E-AA16-195408891580}" type="presParOf" srcId="{4ADA3975-9291-4465-88E9-EA43B2A3607C}" destId="{D2911A7E-ED9F-4E42-AECE-98930CC06204}" srcOrd="0" destOrd="0" presId="urn:microsoft.com/office/officeart/2005/8/layout/orgChart1"/>
    <dgm:cxn modelId="{A87D7885-0AAA-4F3C-B921-130A2056B732}" type="presParOf" srcId="{4ADA3975-9291-4465-88E9-EA43B2A3607C}" destId="{D05F75D3-32F3-4CC6-9366-767456586EBB}" srcOrd="1" destOrd="0" presId="urn:microsoft.com/office/officeart/2005/8/layout/orgChart1"/>
    <dgm:cxn modelId="{0106DDD5-A561-48B6-B595-826D7F881CFE}" type="presParOf" srcId="{EBE67DD1-6FAE-46E0-BDD6-2ABCA85BA049}" destId="{CAB5B6AE-8493-4ACF-A3E9-C1E864B9BFD0}" srcOrd="1" destOrd="0" presId="urn:microsoft.com/office/officeart/2005/8/layout/orgChart1"/>
    <dgm:cxn modelId="{B7C850AC-41B3-4E09-8F43-0688E239A67A}" type="presParOf" srcId="{EBE67DD1-6FAE-46E0-BDD6-2ABCA85BA049}" destId="{9BC8C693-B4CC-4C4E-AE29-117D8A1DFBB1}" srcOrd="2" destOrd="0" presId="urn:microsoft.com/office/officeart/2005/8/layout/orgChart1"/>
    <dgm:cxn modelId="{A6DB3D1E-CC6A-4265-82B3-6D6315A527FE}" type="presParOf" srcId="{2AA9FC0C-5965-4DB4-BF47-2420E82CD2E4}" destId="{86A4F5A0-B90A-4B34-A989-24F73F94C7EF}" srcOrd="2" destOrd="0" presId="urn:microsoft.com/office/officeart/2005/8/layout/orgChart1"/>
    <dgm:cxn modelId="{C93DB151-905C-43ED-99E9-686A5AF6A427}" type="presParOf" srcId="{2AA9FC0C-5965-4DB4-BF47-2420E82CD2E4}" destId="{69CA27B2-35B0-42A2-A60E-4AA4BCE7F4C6}" srcOrd="3" destOrd="0" presId="urn:microsoft.com/office/officeart/2005/8/layout/orgChart1"/>
    <dgm:cxn modelId="{61237278-1272-4CAE-BDEE-AA6C73BB4FFD}" type="presParOf" srcId="{69CA27B2-35B0-42A2-A60E-4AA4BCE7F4C6}" destId="{3CA0D2E6-747C-4660-A1B9-3D5C985F3A79}" srcOrd="0" destOrd="0" presId="urn:microsoft.com/office/officeart/2005/8/layout/orgChart1"/>
    <dgm:cxn modelId="{A5952D8B-23A5-464A-A837-CA0BFE40A55A}" type="presParOf" srcId="{3CA0D2E6-747C-4660-A1B9-3D5C985F3A79}" destId="{2A91E944-0B77-4A47-9F05-8D7C0058B8AC}" srcOrd="0" destOrd="0" presId="urn:microsoft.com/office/officeart/2005/8/layout/orgChart1"/>
    <dgm:cxn modelId="{A24AAED8-7C6A-4688-AB06-28082A391945}" type="presParOf" srcId="{3CA0D2E6-747C-4660-A1B9-3D5C985F3A79}" destId="{C653646E-58AA-4092-AB2F-4B27F344CEEE}" srcOrd="1" destOrd="0" presId="urn:microsoft.com/office/officeart/2005/8/layout/orgChart1"/>
    <dgm:cxn modelId="{FC054838-66D1-42D3-9880-1D4183ADE663}" type="presParOf" srcId="{69CA27B2-35B0-42A2-A60E-4AA4BCE7F4C6}" destId="{3D8544D0-ED03-423E-9C06-984EA8B4D36F}" srcOrd="1" destOrd="0" presId="urn:microsoft.com/office/officeart/2005/8/layout/orgChart1"/>
    <dgm:cxn modelId="{B046E08A-C924-40CD-9548-EC17E83CEA0C}" type="presParOf" srcId="{69CA27B2-35B0-42A2-A60E-4AA4BCE7F4C6}" destId="{37F28B11-2283-45F7-B95A-A6EF34535D37}" srcOrd="2" destOrd="0" presId="urn:microsoft.com/office/officeart/2005/8/layout/orgChart1"/>
    <dgm:cxn modelId="{7FF638F9-77C1-444F-82A9-8775755CA6AA}" type="presParOf" srcId="{2AA9FC0C-5965-4DB4-BF47-2420E82CD2E4}" destId="{5B6FA197-17F2-4A8F-8E33-470149B55A88}" srcOrd="4" destOrd="0" presId="urn:microsoft.com/office/officeart/2005/8/layout/orgChart1"/>
    <dgm:cxn modelId="{09786511-EAD0-4CEC-BFC3-354B261E055C}" type="presParOf" srcId="{2AA9FC0C-5965-4DB4-BF47-2420E82CD2E4}" destId="{61ACFD52-DD41-4B61-92FB-A08AC715CDCD}" srcOrd="5" destOrd="0" presId="urn:microsoft.com/office/officeart/2005/8/layout/orgChart1"/>
    <dgm:cxn modelId="{652D0B11-CFDC-436A-90D4-956204A4E584}" type="presParOf" srcId="{61ACFD52-DD41-4B61-92FB-A08AC715CDCD}" destId="{2FC3B11A-07BA-4351-B0F5-2978D698CDF8}" srcOrd="0" destOrd="0" presId="urn:microsoft.com/office/officeart/2005/8/layout/orgChart1"/>
    <dgm:cxn modelId="{0172A760-9ADD-49BF-8447-362516E7AC7E}" type="presParOf" srcId="{2FC3B11A-07BA-4351-B0F5-2978D698CDF8}" destId="{F4A8FBA0-2002-4CC8-85C6-3A4C12C45D61}" srcOrd="0" destOrd="0" presId="urn:microsoft.com/office/officeart/2005/8/layout/orgChart1"/>
    <dgm:cxn modelId="{F768FFAB-5549-40D0-AE0C-7F1E87C91F88}" type="presParOf" srcId="{2FC3B11A-07BA-4351-B0F5-2978D698CDF8}" destId="{1E58589E-D169-4AAC-B52B-8847C678FD82}" srcOrd="1" destOrd="0" presId="urn:microsoft.com/office/officeart/2005/8/layout/orgChart1"/>
    <dgm:cxn modelId="{FD15F598-3980-4F24-A5FB-18DEF89395DD}" type="presParOf" srcId="{61ACFD52-DD41-4B61-92FB-A08AC715CDCD}" destId="{0A1BF56E-F85E-41A0-AB3D-A4AF576AAEE3}" srcOrd="1" destOrd="0" presId="urn:microsoft.com/office/officeart/2005/8/layout/orgChart1"/>
    <dgm:cxn modelId="{234159AC-2700-4843-97FD-FA39E9FE60AA}" type="presParOf" srcId="{61ACFD52-DD41-4B61-92FB-A08AC715CDCD}" destId="{E67D2D9E-8CB4-41C0-B2E4-D161179F121E}" srcOrd="2" destOrd="0" presId="urn:microsoft.com/office/officeart/2005/8/layout/orgChart1"/>
    <dgm:cxn modelId="{51A45817-35F3-43CD-ADD6-84AE101C0010}" type="presParOf" srcId="{2AA9FC0C-5965-4DB4-BF47-2420E82CD2E4}" destId="{9CB703DD-67D5-4DF1-AB6A-1FB29242B66F}" srcOrd="6" destOrd="0" presId="urn:microsoft.com/office/officeart/2005/8/layout/orgChart1"/>
    <dgm:cxn modelId="{E80FACA7-72B3-45D4-8DC3-B37F092B83F6}" type="presParOf" srcId="{2AA9FC0C-5965-4DB4-BF47-2420E82CD2E4}" destId="{882BC4D6-295D-4FBD-9741-49203166F5A1}" srcOrd="7" destOrd="0" presId="urn:microsoft.com/office/officeart/2005/8/layout/orgChart1"/>
    <dgm:cxn modelId="{94922D0E-97CA-48EC-A2A3-57FEED19D2A0}" type="presParOf" srcId="{882BC4D6-295D-4FBD-9741-49203166F5A1}" destId="{13087D36-8B62-4281-948E-5C9FC6C12231}" srcOrd="0" destOrd="0" presId="urn:microsoft.com/office/officeart/2005/8/layout/orgChart1"/>
    <dgm:cxn modelId="{592A2900-74C1-40B6-BFEA-48399C1EF04B}" type="presParOf" srcId="{13087D36-8B62-4281-948E-5C9FC6C12231}" destId="{60831B83-C554-449A-AE63-6C97CA192D66}" srcOrd="0" destOrd="0" presId="urn:microsoft.com/office/officeart/2005/8/layout/orgChart1"/>
    <dgm:cxn modelId="{819C8CCC-B2D5-47BE-BE90-6BE909AA45E4}" type="presParOf" srcId="{13087D36-8B62-4281-948E-5C9FC6C12231}" destId="{0F0E81E6-3C6E-4D42-BC6B-BC5012DAE969}" srcOrd="1" destOrd="0" presId="urn:microsoft.com/office/officeart/2005/8/layout/orgChart1"/>
    <dgm:cxn modelId="{7E96E42B-9B51-4E5D-AAC0-7A575D873EBC}" type="presParOf" srcId="{882BC4D6-295D-4FBD-9741-49203166F5A1}" destId="{8715CF94-9EAE-4846-A095-0E49904B18AB}" srcOrd="1" destOrd="0" presId="urn:microsoft.com/office/officeart/2005/8/layout/orgChart1"/>
    <dgm:cxn modelId="{A7123BE5-98E7-4EBE-B7E3-57CA1584E0EA}" type="presParOf" srcId="{882BC4D6-295D-4FBD-9741-49203166F5A1}" destId="{D992B2CD-2609-46C4-9A7A-04C2A7BFC179}" srcOrd="2" destOrd="0" presId="urn:microsoft.com/office/officeart/2005/8/layout/orgChart1"/>
    <dgm:cxn modelId="{F14F1E09-1D12-4BD1-AF7F-693804539167}" type="presParOf" srcId="{2AA9FC0C-5965-4DB4-BF47-2420E82CD2E4}" destId="{D5071F96-9367-41BB-AC45-A4C356CFF79D}" srcOrd="8" destOrd="0" presId="urn:microsoft.com/office/officeart/2005/8/layout/orgChart1"/>
    <dgm:cxn modelId="{0F01C4F5-D60B-4084-915D-8D699F4B2AFF}" type="presParOf" srcId="{2AA9FC0C-5965-4DB4-BF47-2420E82CD2E4}" destId="{0A8CE9FF-CECF-4BBA-9EE4-3D8997E969E6}" srcOrd="9" destOrd="0" presId="urn:microsoft.com/office/officeart/2005/8/layout/orgChart1"/>
    <dgm:cxn modelId="{A8370B59-AC0A-40D9-8A4A-4F1A5F1BDEC7}" type="presParOf" srcId="{0A8CE9FF-CECF-4BBA-9EE4-3D8997E969E6}" destId="{AE980CED-2EE5-471A-84B3-F6FF8984A127}" srcOrd="0" destOrd="0" presId="urn:microsoft.com/office/officeart/2005/8/layout/orgChart1"/>
    <dgm:cxn modelId="{E7662F4C-5A7C-456F-99F9-C00A8974D47B}" type="presParOf" srcId="{AE980CED-2EE5-471A-84B3-F6FF8984A127}" destId="{3CDCBA12-D81D-4FEA-9387-9E51726E8D6A}" srcOrd="0" destOrd="0" presId="urn:microsoft.com/office/officeart/2005/8/layout/orgChart1"/>
    <dgm:cxn modelId="{3FE99AA3-0049-4F8B-933C-7380C3247DFE}" type="presParOf" srcId="{AE980CED-2EE5-471A-84B3-F6FF8984A127}" destId="{72905E83-391D-4892-AC2A-EC4D3A911ADC}" srcOrd="1" destOrd="0" presId="urn:microsoft.com/office/officeart/2005/8/layout/orgChart1"/>
    <dgm:cxn modelId="{51ECACC9-E6C6-44FD-AF13-8805A66BA560}" type="presParOf" srcId="{0A8CE9FF-CECF-4BBA-9EE4-3D8997E969E6}" destId="{7108150C-2FF7-447B-B450-71760CB847E0}" srcOrd="1" destOrd="0" presId="urn:microsoft.com/office/officeart/2005/8/layout/orgChart1"/>
    <dgm:cxn modelId="{B533AF44-C982-4380-8F67-18D15B66336B}" type="presParOf" srcId="{0A8CE9FF-CECF-4BBA-9EE4-3D8997E969E6}" destId="{0C5AC5CA-4B40-4A68-88B2-E178A78E3982}" srcOrd="2" destOrd="0" presId="urn:microsoft.com/office/officeart/2005/8/layout/orgChart1"/>
    <dgm:cxn modelId="{6766D8FC-3D7C-4991-8022-CC69059AD94E}" type="presParOf" srcId="{677F6BE9-EC92-4DA2-B81F-5963B17E6DF0}" destId="{8670FE22-F4ED-4299-9844-695B4D64C380}" srcOrd="2" destOrd="0" presId="urn:microsoft.com/office/officeart/2005/8/layout/orgChart1"/>
    <dgm:cxn modelId="{9410A2DA-A2AD-4D4E-AE74-E13D38630EF6}" type="presParOf" srcId="{6F59DCDB-63F8-41DC-9104-7058E2639FB1}" destId="{959EF28B-84EF-497C-A750-B6EFAE98F8B5}" srcOrd="2" destOrd="0" presId="urn:microsoft.com/office/officeart/2005/8/layout/orgChart1"/>
    <dgm:cxn modelId="{1D67544D-D741-4A73-B705-A3B89739B061}" type="presParOf" srcId="{18B668EB-2E1B-4D60-B3F0-0192B790AA45}" destId="{3BA6BB6C-6E38-49B0-BE9E-C35CACB21A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F88C7C-2599-41E0-BFDC-2C0877B88BC1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8D5EF8-1689-4B42-A1B5-87A8DD4525B5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Результат</a:t>
          </a:r>
          <a:endParaRPr lang="ru-RU" dirty="0"/>
        </a:p>
      </dgm:t>
    </dgm:pt>
    <dgm:pt modelId="{184CDA08-F385-41E7-8BEF-042F1273D825}" type="parTrans" cxnId="{EC8C68F7-4DBC-42E2-8D36-B9EC348522BD}">
      <dgm:prSet/>
      <dgm:spPr/>
      <dgm:t>
        <a:bodyPr/>
        <a:lstStyle/>
        <a:p>
          <a:endParaRPr lang="ru-RU"/>
        </a:p>
      </dgm:t>
    </dgm:pt>
    <dgm:pt modelId="{0516B76F-A9D7-481A-B790-85AF08CB3F1C}" type="sibTrans" cxnId="{EC8C68F7-4DBC-42E2-8D36-B9EC348522BD}">
      <dgm:prSet/>
      <dgm:spPr/>
      <dgm:t>
        <a:bodyPr/>
        <a:lstStyle/>
        <a:p>
          <a:endParaRPr lang="ru-RU"/>
        </a:p>
      </dgm:t>
    </dgm:pt>
    <dgm:pt modelId="{27B75B03-0AEF-46C0-A6A3-9720FB55996E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Умение 1</a:t>
          </a:r>
          <a:endParaRPr lang="ru-RU" dirty="0"/>
        </a:p>
      </dgm:t>
    </dgm:pt>
    <dgm:pt modelId="{64C86B1F-92A2-478B-B94C-121D13F3F26A}" type="parTrans" cxnId="{A51EC7C7-2AD6-4A1E-90BB-E160FFF91368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6F11118C-49F2-4307-9BB1-99641AA85293}" type="sibTrans" cxnId="{A51EC7C7-2AD6-4A1E-90BB-E160FFF91368}">
      <dgm:prSet/>
      <dgm:spPr/>
      <dgm:t>
        <a:bodyPr/>
        <a:lstStyle/>
        <a:p>
          <a:endParaRPr lang="ru-RU"/>
        </a:p>
      </dgm:t>
    </dgm:pt>
    <dgm:pt modelId="{5579994C-B537-4A57-AA1F-D2F532154CBE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Задание 1</a:t>
          </a:r>
          <a:endParaRPr lang="ru-RU" dirty="0"/>
        </a:p>
      </dgm:t>
    </dgm:pt>
    <dgm:pt modelId="{F094698D-0BF9-49E0-AC5F-CC9917DEA75B}" type="parTrans" cxnId="{C69B3C68-0D2B-437E-8D06-05BEC567BB68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DA93848F-2977-4B06-967C-1CEB5EBE17DF}" type="sibTrans" cxnId="{C69B3C68-0D2B-437E-8D06-05BEC567BB68}">
      <dgm:prSet/>
      <dgm:spPr/>
      <dgm:t>
        <a:bodyPr/>
        <a:lstStyle/>
        <a:p>
          <a:endParaRPr lang="ru-RU"/>
        </a:p>
      </dgm:t>
    </dgm:pt>
    <dgm:pt modelId="{006C9944-303B-4E69-9BD3-CD021E86AAC3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Задание 2</a:t>
          </a:r>
          <a:endParaRPr lang="ru-RU" dirty="0"/>
        </a:p>
      </dgm:t>
    </dgm:pt>
    <dgm:pt modelId="{0DE8BB83-D7F6-4424-A0F5-764646367329}" type="parTrans" cxnId="{B54C0A67-2E4A-4908-A2F7-B1BCA0BEDD71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16CD3A9-D199-45DB-A377-3873C097605F}" type="sibTrans" cxnId="{B54C0A67-2E4A-4908-A2F7-B1BCA0BEDD71}">
      <dgm:prSet/>
      <dgm:spPr/>
      <dgm:t>
        <a:bodyPr/>
        <a:lstStyle/>
        <a:p>
          <a:endParaRPr lang="ru-RU"/>
        </a:p>
      </dgm:t>
    </dgm:pt>
    <dgm:pt modelId="{23658028-9727-4E5D-8ADE-AF6A952009FC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Умение</a:t>
          </a:r>
          <a:r>
            <a:rPr lang="en-US" dirty="0" smtClean="0"/>
            <a:t> N</a:t>
          </a:r>
          <a:r>
            <a:rPr lang="ru-RU" dirty="0" smtClean="0"/>
            <a:t> </a:t>
          </a:r>
          <a:endParaRPr lang="ru-RU" dirty="0"/>
        </a:p>
      </dgm:t>
    </dgm:pt>
    <dgm:pt modelId="{50B424D8-0546-4B8C-80A6-9112C11B851F}" type="parTrans" cxnId="{A3B0A50D-C0D9-493F-A716-AABD2463C483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BDAEBB84-3716-4948-B8B2-7F9127DFAAA7}" type="sibTrans" cxnId="{A3B0A50D-C0D9-493F-A716-AABD2463C483}">
      <dgm:prSet/>
      <dgm:spPr/>
      <dgm:t>
        <a:bodyPr/>
        <a:lstStyle/>
        <a:p>
          <a:endParaRPr lang="ru-RU"/>
        </a:p>
      </dgm:t>
    </dgm:pt>
    <dgm:pt modelId="{8B425F39-16C0-4665-9064-60686C11BE21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…..</a:t>
          </a:r>
          <a:endParaRPr lang="ru-RU" dirty="0"/>
        </a:p>
      </dgm:t>
    </dgm:pt>
    <dgm:pt modelId="{C5A6D9CF-8D42-482A-BA9B-1F31480AF828}" type="parTrans" cxnId="{A04E5D1F-540B-452A-8BA8-A09B7AB1C345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F1F256EF-BD8B-43B9-A554-6E1686EDB020}" type="sibTrans" cxnId="{A04E5D1F-540B-452A-8BA8-A09B7AB1C345}">
      <dgm:prSet/>
      <dgm:spPr/>
      <dgm:t>
        <a:bodyPr/>
        <a:lstStyle/>
        <a:p>
          <a:endParaRPr lang="ru-RU"/>
        </a:p>
      </dgm:t>
    </dgm:pt>
    <dgm:pt modelId="{8DA998AD-ECC3-4968-8FAB-95C2FC2FFB0F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…..</a:t>
          </a:r>
          <a:endParaRPr lang="ru-RU" dirty="0"/>
        </a:p>
      </dgm:t>
    </dgm:pt>
    <dgm:pt modelId="{2B09B8B2-A0FE-4F21-8820-233BD8D206FD}" type="parTrans" cxnId="{14053EBD-E14C-455A-90F3-6F5856FC125F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5198420C-1AA0-43EF-BEFE-140C5B30523E}" type="sibTrans" cxnId="{14053EBD-E14C-455A-90F3-6F5856FC125F}">
      <dgm:prSet/>
      <dgm:spPr/>
      <dgm:t>
        <a:bodyPr/>
        <a:lstStyle/>
        <a:p>
          <a:endParaRPr lang="ru-RU"/>
        </a:p>
      </dgm:t>
    </dgm:pt>
    <dgm:pt modelId="{81F6CB94-70C6-4F18-BCBA-DC2C4C8CE6CB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….</a:t>
          </a:r>
          <a:endParaRPr lang="ru-RU" dirty="0"/>
        </a:p>
      </dgm:t>
    </dgm:pt>
    <dgm:pt modelId="{3258765C-59BE-40D9-A765-53F2A51D013D}" type="parTrans" cxnId="{34161D74-7C35-4B87-A15D-07553D4CB955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E66D41FB-2BF3-4545-AE3D-CE185902E83D}" type="sibTrans" cxnId="{34161D74-7C35-4B87-A15D-07553D4CB955}">
      <dgm:prSet/>
      <dgm:spPr/>
      <dgm:t>
        <a:bodyPr/>
        <a:lstStyle/>
        <a:p>
          <a:endParaRPr lang="ru-RU"/>
        </a:p>
      </dgm:t>
    </dgm:pt>
    <dgm:pt modelId="{721EA015-A3FD-4C30-9287-DF9C2101A01F}" type="pres">
      <dgm:prSet presAssocID="{8BF88C7C-2599-41E0-BFDC-2C0877B88BC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305365-754A-46DD-BFE5-4840409548AD}" type="pres">
      <dgm:prSet presAssocID="{628D5EF8-1689-4B42-A1B5-87A8DD4525B5}" presName="root1" presStyleCnt="0"/>
      <dgm:spPr/>
    </dgm:pt>
    <dgm:pt modelId="{6490A4DA-170B-4A27-B239-A7A6FFC38A8C}" type="pres">
      <dgm:prSet presAssocID="{628D5EF8-1689-4B42-A1B5-87A8DD4525B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A77359-3CD6-4032-B5EE-13ADD122D423}" type="pres">
      <dgm:prSet presAssocID="{628D5EF8-1689-4B42-A1B5-87A8DD4525B5}" presName="level2hierChild" presStyleCnt="0"/>
      <dgm:spPr/>
    </dgm:pt>
    <dgm:pt modelId="{D74087EC-EA21-4185-A5EE-9925B14734C5}" type="pres">
      <dgm:prSet presAssocID="{64C86B1F-92A2-478B-B94C-121D13F3F26A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25B0338F-C65B-4472-99C6-5B471E786E0E}" type="pres">
      <dgm:prSet presAssocID="{64C86B1F-92A2-478B-B94C-121D13F3F26A}" presName="connTx" presStyleLbl="parChTrans1D2" presStyleIdx="0" presStyleCnt="3"/>
      <dgm:spPr/>
      <dgm:t>
        <a:bodyPr/>
        <a:lstStyle/>
        <a:p>
          <a:endParaRPr lang="ru-RU"/>
        </a:p>
      </dgm:t>
    </dgm:pt>
    <dgm:pt modelId="{753A31CE-1708-4EDA-B7DD-663F2D8D75CD}" type="pres">
      <dgm:prSet presAssocID="{27B75B03-0AEF-46C0-A6A3-9720FB55996E}" presName="root2" presStyleCnt="0"/>
      <dgm:spPr/>
    </dgm:pt>
    <dgm:pt modelId="{48417FB6-E7FC-455A-AD8A-84DE4978ED0F}" type="pres">
      <dgm:prSet presAssocID="{27B75B03-0AEF-46C0-A6A3-9720FB55996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BAE632-589C-4CB6-946F-9651EF772E8F}" type="pres">
      <dgm:prSet presAssocID="{27B75B03-0AEF-46C0-A6A3-9720FB55996E}" presName="level3hierChild" presStyleCnt="0"/>
      <dgm:spPr/>
    </dgm:pt>
    <dgm:pt modelId="{240F676A-4F1A-409E-86CE-B5E8D991DBE5}" type="pres">
      <dgm:prSet presAssocID="{F094698D-0BF9-49E0-AC5F-CC9917DEA75B}" presName="conn2-1" presStyleLbl="parChTrans1D3" presStyleIdx="0" presStyleCnt="4"/>
      <dgm:spPr/>
      <dgm:t>
        <a:bodyPr/>
        <a:lstStyle/>
        <a:p>
          <a:endParaRPr lang="ru-RU"/>
        </a:p>
      </dgm:t>
    </dgm:pt>
    <dgm:pt modelId="{B4C56DD7-BFAD-4D9B-BD9D-03246B5D444D}" type="pres">
      <dgm:prSet presAssocID="{F094698D-0BF9-49E0-AC5F-CC9917DEA75B}" presName="connTx" presStyleLbl="parChTrans1D3" presStyleIdx="0" presStyleCnt="4"/>
      <dgm:spPr/>
      <dgm:t>
        <a:bodyPr/>
        <a:lstStyle/>
        <a:p>
          <a:endParaRPr lang="ru-RU"/>
        </a:p>
      </dgm:t>
    </dgm:pt>
    <dgm:pt modelId="{DA886B66-9637-40AA-A1FC-16AD8CBCBAE4}" type="pres">
      <dgm:prSet presAssocID="{5579994C-B537-4A57-AA1F-D2F532154CBE}" presName="root2" presStyleCnt="0"/>
      <dgm:spPr/>
    </dgm:pt>
    <dgm:pt modelId="{5E3B6B97-8618-4A6F-8AE1-638592AE29F9}" type="pres">
      <dgm:prSet presAssocID="{5579994C-B537-4A57-AA1F-D2F532154CB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1DE141-0621-4292-99D6-97950D77247A}" type="pres">
      <dgm:prSet presAssocID="{5579994C-B537-4A57-AA1F-D2F532154CBE}" presName="level3hierChild" presStyleCnt="0"/>
      <dgm:spPr/>
    </dgm:pt>
    <dgm:pt modelId="{E8A1A706-26F9-4D97-A8C8-D6CB87F8F5F0}" type="pres">
      <dgm:prSet presAssocID="{0DE8BB83-D7F6-4424-A0F5-764646367329}" presName="conn2-1" presStyleLbl="parChTrans1D3" presStyleIdx="1" presStyleCnt="4"/>
      <dgm:spPr/>
      <dgm:t>
        <a:bodyPr/>
        <a:lstStyle/>
        <a:p>
          <a:endParaRPr lang="ru-RU"/>
        </a:p>
      </dgm:t>
    </dgm:pt>
    <dgm:pt modelId="{7D617C33-6067-4B29-8E43-89580B2146AD}" type="pres">
      <dgm:prSet presAssocID="{0DE8BB83-D7F6-4424-A0F5-764646367329}" presName="connTx" presStyleLbl="parChTrans1D3" presStyleIdx="1" presStyleCnt="4"/>
      <dgm:spPr/>
      <dgm:t>
        <a:bodyPr/>
        <a:lstStyle/>
        <a:p>
          <a:endParaRPr lang="ru-RU"/>
        </a:p>
      </dgm:t>
    </dgm:pt>
    <dgm:pt modelId="{087E1452-8B5C-495B-B0BD-099A0840D92C}" type="pres">
      <dgm:prSet presAssocID="{006C9944-303B-4E69-9BD3-CD021E86AAC3}" presName="root2" presStyleCnt="0"/>
      <dgm:spPr/>
    </dgm:pt>
    <dgm:pt modelId="{F7E693A6-9495-445A-B6ED-4859B08A2A1D}" type="pres">
      <dgm:prSet presAssocID="{006C9944-303B-4E69-9BD3-CD021E86AAC3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1AD05D-CF30-492F-8698-72E28F6442EB}" type="pres">
      <dgm:prSet presAssocID="{006C9944-303B-4E69-9BD3-CD021E86AAC3}" presName="level3hierChild" presStyleCnt="0"/>
      <dgm:spPr/>
    </dgm:pt>
    <dgm:pt modelId="{B09C8B41-88A2-487C-8E5F-7BA5128E6A2A}" type="pres">
      <dgm:prSet presAssocID="{2B09B8B2-A0FE-4F21-8820-233BD8D206FD}" presName="conn2-1" presStyleLbl="parChTrans1D3" presStyleIdx="2" presStyleCnt="4"/>
      <dgm:spPr/>
      <dgm:t>
        <a:bodyPr/>
        <a:lstStyle/>
        <a:p>
          <a:endParaRPr lang="ru-RU"/>
        </a:p>
      </dgm:t>
    </dgm:pt>
    <dgm:pt modelId="{C85AB60F-40F0-4168-90F0-0723503B2CE2}" type="pres">
      <dgm:prSet presAssocID="{2B09B8B2-A0FE-4F21-8820-233BD8D206FD}" presName="connTx" presStyleLbl="parChTrans1D3" presStyleIdx="2" presStyleCnt="4"/>
      <dgm:spPr/>
      <dgm:t>
        <a:bodyPr/>
        <a:lstStyle/>
        <a:p>
          <a:endParaRPr lang="ru-RU"/>
        </a:p>
      </dgm:t>
    </dgm:pt>
    <dgm:pt modelId="{F7E81680-FC37-4C17-918C-C7536C118A11}" type="pres">
      <dgm:prSet presAssocID="{8DA998AD-ECC3-4968-8FAB-95C2FC2FFB0F}" presName="root2" presStyleCnt="0"/>
      <dgm:spPr/>
    </dgm:pt>
    <dgm:pt modelId="{7965E390-A20C-4858-B9DF-6DE9692C65B1}" type="pres">
      <dgm:prSet presAssocID="{8DA998AD-ECC3-4968-8FAB-95C2FC2FFB0F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F81AD1-6AE2-4A7B-A263-95077076FCFE}" type="pres">
      <dgm:prSet presAssocID="{8DA998AD-ECC3-4968-8FAB-95C2FC2FFB0F}" presName="level3hierChild" presStyleCnt="0"/>
      <dgm:spPr/>
    </dgm:pt>
    <dgm:pt modelId="{20043748-6D54-4BC9-894E-8F22C1EA9106}" type="pres">
      <dgm:prSet presAssocID="{3258765C-59BE-40D9-A765-53F2A51D013D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3FE6A6FF-0DB6-423C-848D-FD40FEC817DF}" type="pres">
      <dgm:prSet presAssocID="{3258765C-59BE-40D9-A765-53F2A51D013D}" presName="connTx" presStyleLbl="parChTrans1D2" presStyleIdx="1" presStyleCnt="3"/>
      <dgm:spPr/>
      <dgm:t>
        <a:bodyPr/>
        <a:lstStyle/>
        <a:p>
          <a:endParaRPr lang="ru-RU"/>
        </a:p>
      </dgm:t>
    </dgm:pt>
    <dgm:pt modelId="{8BE141AD-D87C-44CA-95C4-FCD16011263B}" type="pres">
      <dgm:prSet presAssocID="{81F6CB94-70C6-4F18-BCBA-DC2C4C8CE6CB}" presName="root2" presStyleCnt="0"/>
      <dgm:spPr/>
    </dgm:pt>
    <dgm:pt modelId="{09ADF76F-57A7-44E1-917C-9C6BDD81AE66}" type="pres">
      <dgm:prSet presAssocID="{81F6CB94-70C6-4F18-BCBA-DC2C4C8CE6CB}" presName="LevelTwoTextNode" presStyleLbl="node2" presStyleIdx="1" presStyleCnt="3" custLinFactNeighborX="552" custLinFactNeighborY="36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4D3780-0A6D-49D2-9239-C344872EAF1D}" type="pres">
      <dgm:prSet presAssocID="{81F6CB94-70C6-4F18-BCBA-DC2C4C8CE6CB}" presName="level3hierChild" presStyleCnt="0"/>
      <dgm:spPr/>
    </dgm:pt>
    <dgm:pt modelId="{58737C02-E9E6-47E4-ADF3-8139A2C2A02C}" type="pres">
      <dgm:prSet presAssocID="{50B424D8-0546-4B8C-80A6-9112C11B851F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53A15576-04D5-4C56-8DE9-4BAE6B9C81D4}" type="pres">
      <dgm:prSet presAssocID="{50B424D8-0546-4B8C-80A6-9112C11B851F}" presName="connTx" presStyleLbl="parChTrans1D2" presStyleIdx="2" presStyleCnt="3"/>
      <dgm:spPr/>
      <dgm:t>
        <a:bodyPr/>
        <a:lstStyle/>
        <a:p>
          <a:endParaRPr lang="ru-RU"/>
        </a:p>
      </dgm:t>
    </dgm:pt>
    <dgm:pt modelId="{2CD5C117-38D5-46DE-9D8A-C36B37C5B381}" type="pres">
      <dgm:prSet presAssocID="{23658028-9727-4E5D-8ADE-AF6A952009FC}" presName="root2" presStyleCnt="0"/>
      <dgm:spPr/>
    </dgm:pt>
    <dgm:pt modelId="{F6D9D721-6477-457C-9F55-B8DDC17A39B8}" type="pres">
      <dgm:prSet presAssocID="{23658028-9727-4E5D-8ADE-AF6A952009FC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BFBBCA-76E0-4F62-BE72-EBA596F7E500}" type="pres">
      <dgm:prSet presAssocID="{23658028-9727-4E5D-8ADE-AF6A952009FC}" presName="level3hierChild" presStyleCnt="0"/>
      <dgm:spPr/>
    </dgm:pt>
    <dgm:pt modelId="{3BA4324A-2A2D-487D-96BA-5FAEFB972CC7}" type="pres">
      <dgm:prSet presAssocID="{C5A6D9CF-8D42-482A-BA9B-1F31480AF828}" presName="conn2-1" presStyleLbl="parChTrans1D3" presStyleIdx="3" presStyleCnt="4"/>
      <dgm:spPr/>
      <dgm:t>
        <a:bodyPr/>
        <a:lstStyle/>
        <a:p>
          <a:endParaRPr lang="ru-RU"/>
        </a:p>
      </dgm:t>
    </dgm:pt>
    <dgm:pt modelId="{F0DB172C-EF86-410E-B1BF-06D159FD867B}" type="pres">
      <dgm:prSet presAssocID="{C5A6D9CF-8D42-482A-BA9B-1F31480AF828}" presName="connTx" presStyleLbl="parChTrans1D3" presStyleIdx="3" presStyleCnt="4"/>
      <dgm:spPr/>
      <dgm:t>
        <a:bodyPr/>
        <a:lstStyle/>
        <a:p>
          <a:endParaRPr lang="ru-RU"/>
        </a:p>
      </dgm:t>
    </dgm:pt>
    <dgm:pt modelId="{CE35FE0A-B53E-47D7-9F99-268A75005BDF}" type="pres">
      <dgm:prSet presAssocID="{8B425F39-16C0-4665-9064-60686C11BE21}" presName="root2" presStyleCnt="0"/>
      <dgm:spPr/>
    </dgm:pt>
    <dgm:pt modelId="{53306667-D9B9-4323-8BA3-70EBB81803A6}" type="pres">
      <dgm:prSet presAssocID="{8B425F39-16C0-4665-9064-60686C11BE21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31E22C-0122-4BEA-93A4-C38B2BDDE370}" type="pres">
      <dgm:prSet presAssocID="{8B425F39-16C0-4665-9064-60686C11BE21}" presName="level3hierChild" presStyleCnt="0"/>
      <dgm:spPr/>
    </dgm:pt>
  </dgm:ptLst>
  <dgm:cxnLst>
    <dgm:cxn modelId="{33AB1B23-9DB1-482D-8603-114BFB398E70}" type="presOf" srcId="{50B424D8-0546-4B8C-80A6-9112C11B851F}" destId="{53A15576-04D5-4C56-8DE9-4BAE6B9C81D4}" srcOrd="1" destOrd="0" presId="urn:microsoft.com/office/officeart/2005/8/layout/hierarchy2"/>
    <dgm:cxn modelId="{7274552B-9E0E-4E7F-90D5-DBB01050D602}" type="presOf" srcId="{64C86B1F-92A2-478B-B94C-121D13F3F26A}" destId="{D74087EC-EA21-4185-A5EE-9925B14734C5}" srcOrd="0" destOrd="0" presId="urn:microsoft.com/office/officeart/2005/8/layout/hierarchy2"/>
    <dgm:cxn modelId="{5B1002DC-D2AE-4D94-B53A-E42823BE662B}" type="presOf" srcId="{8DA998AD-ECC3-4968-8FAB-95C2FC2FFB0F}" destId="{7965E390-A20C-4858-B9DF-6DE9692C65B1}" srcOrd="0" destOrd="0" presId="urn:microsoft.com/office/officeart/2005/8/layout/hierarchy2"/>
    <dgm:cxn modelId="{298253A4-EA82-4E11-AD9A-AAACBBBA848F}" type="presOf" srcId="{006C9944-303B-4E69-9BD3-CD021E86AAC3}" destId="{F7E693A6-9495-445A-B6ED-4859B08A2A1D}" srcOrd="0" destOrd="0" presId="urn:microsoft.com/office/officeart/2005/8/layout/hierarchy2"/>
    <dgm:cxn modelId="{7B554293-B7AF-45AD-BB4A-D167CA99B77A}" type="presOf" srcId="{81F6CB94-70C6-4F18-BCBA-DC2C4C8CE6CB}" destId="{09ADF76F-57A7-44E1-917C-9C6BDD81AE66}" srcOrd="0" destOrd="0" presId="urn:microsoft.com/office/officeart/2005/8/layout/hierarchy2"/>
    <dgm:cxn modelId="{B7CCF970-9CE3-44E1-A8F7-8217A6D28830}" type="presOf" srcId="{3258765C-59BE-40D9-A765-53F2A51D013D}" destId="{20043748-6D54-4BC9-894E-8F22C1EA9106}" srcOrd="0" destOrd="0" presId="urn:microsoft.com/office/officeart/2005/8/layout/hierarchy2"/>
    <dgm:cxn modelId="{EC8C68F7-4DBC-42E2-8D36-B9EC348522BD}" srcId="{8BF88C7C-2599-41E0-BFDC-2C0877B88BC1}" destId="{628D5EF8-1689-4B42-A1B5-87A8DD4525B5}" srcOrd="0" destOrd="0" parTransId="{184CDA08-F385-41E7-8BEF-042F1273D825}" sibTransId="{0516B76F-A9D7-481A-B790-85AF08CB3F1C}"/>
    <dgm:cxn modelId="{C13FB8D9-AB84-4806-9371-445EAFCC4BB0}" type="presOf" srcId="{50B424D8-0546-4B8C-80A6-9112C11B851F}" destId="{58737C02-E9E6-47E4-ADF3-8139A2C2A02C}" srcOrd="0" destOrd="0" presId="urn:microsoft.com/office/officeart/2005/8/layout/hierarchy2"/>
    <dgm:cxn modelId="{B54C0A67-2E4A-4908-A2F7-B1BCA0BEDD71}" srcId="{27B75B03-0AEF-46C0-A6A3-9720FB55996E}" destId="{006C9944-303B-4E69-9BD3-CD021E86AAC3}" srcOrd="1" destOrd="0" parTransId="{0DE8BB83-D7F6-4424-A0F5-764646367329}" sibTransId="{116CD3A9-D199-45DB-A377-3873C097605F}"/>
    <dgm:cxn modelId="{74180639-1000-47A0-9104-EA47D0F50016}" type="presOf" srcId="{0DE8BB83-D7F6-4424-A0F5-764646367329}" destId="{E8A1A706-26F9-4D97-A8C8-D6CB87F8F5F0}" srcOrd="0" destOrd="0" presId="urn:microsoft.com/office/officeart/2005/8/layout/hierarchy2"/>
    <dgm:cxn modelId="{C69B3C68-0D2B-437E-8D06-05BEC567BB68}" srcId="{27B75B03-0AEF-46C0-A6A3-9720FB55996E}" destId="{5579994C-B537-4A57-AA1F-D2F532154CBE}" srcOrd="0" destOrd="0" parTransId="{F094698D-0BF9-49E0-AC5F-CC9917DEA75B}" sibTransId="{DA93848F-2977-4B06-967C-1CEB5EBE17DF}"/>
    <dgm:cxn modelId="{5E0F3034-49D4-4D60-9499-86D99DE4485F}" type="presOf" srcId="{628D5EF8-1689-4B42-A1B5-87A8DD4525B5}" destId="{6490A4DA-170B-4A27-B239-A7A6FFC38A8C}" srcOrd="0" destOrd="0" presId="urn:microsoft.com/office/officeart/2005/8/layout/hierarchy2"/>
    <dgm:cxn modelId="{D0602756-52D2-48A3-B527-24F117D14414}" type="presOf" srcId="{5579994C-B537-4A57-AA1F-D2F532154CBE}" destId="{5E3B6B97-8618-4A6F-8AE1-638592AE29F9}" srcOrd="0" destOrd="0" presId="urn:microsoft.com/office/officeart/2005/8/layout/hierarchy2"/>
    <dgm:cxn modelId="{00D2C20B-2420-460F-9CE0-0E0B99FB6D7B}" type="presOf" srcId="{3258765C-59BE-40D9-A765-53F2A51D013D}" destId="{3FE6A6FF-0DB6-423C-848D-FD40FEC817DF}" srcOrd="1" destOrd="0" presId="urn:microsoft.com/office/officeart/2005/8/layout/hierarchy2"/>
    <dgm:cxn modelId="{25BA508D-2C48-4CA1-86F7-A7A79621FCC5}" type="presOf" srcId="{8BF88C7C-2599-41E0-BFDC-2C0877B88BC1}" destId="{721EA015-A3FD-4C30-9287-DF9C2101A01F}" srcOrd="0" destOrd="0" presId="urn:microsoft.com/office/officeart/2005/8/layout/hierarchy2"/>
    <dgm:cxn modelId="{0F12977D-E408-4E91-A8BD-A63BBE186292}" type="presOf" srcId="{C5A6D9CF-8D42-482A-BA9B-1F31480AF828}" destId="{F0DB172C-EF86-410E-B1BF-06D159FD867B}" srcOrd="1" destOrd="0" presId="urn:microsoft.com/office/officeart/2005/8/layout/hierarchy2"/>
    <dgm:cxn modelId="{A51EC7C7-2AD6-4A1E-90BB-E160FFF91368}" srcId="{628D5EF8-1689-4B42-A1B5-87A8DD4525B5}" destId="{27B75B03-0AEF-46C0-A6A3-9720FB55996E}" srcOrd="0" destOrd="0" parTransId="{64C86B1F-92A2-478B-B94C-121D13F3F26A}" sibTransId="{6F11118C-49F2-4307-9BB1-99641AA85293}"/>
    <dgm:cxn modelId="{D9A394C7-0068-4C11-BFAB-586B7506C41F}" type="presOf" srcId="{F094698D-0BF9-49E0-AC5F-CC9917DEA75B}" destId="{B4C56DD7-BFAD-4D9B-BD9D-03246B5D444D}" srcOrd="1" destOrd="0" presId="urn:microsoft.com/office/officeart/2005/8/layout/hierarchy2"/>
    <dgm:cxn modelId="{A3B0A50D-C0D9-493F-A716-AABD2463C483}" srcId="{628D5EF8-1689-4B42-A1B5-87A8DD4525B5}" destId="{23658028-9727-4E5D-8ADE-AF6A952009FC}" srcOrd="2" destOrd="0" parTransId="{50B424D8-0546-4B8C-80A6-9112C11B851F}" sibTransId="{BDAEBB84-3716-4948-B8B2-7F9127DFAAA7}"/>
    <dgm:cxn modelId="{A04E5D1F-540B-452A-8BA8-A09B7AB1C345}" srcId="{23658028-9727-4E5D-8ADE-AF6A952009FC}" destId="{8B425F39-16C0-4665-9064-60686C11BE21}" srcOrd="0" destOrd="0" parTransId="{C5A6D9CF-8D42-482A-BA9B-1F31480AF828}" sibTransId="{F1F256EF-BD8B-43B9-A554-6E1686EDB020}"/>
    <dgm:cxn modelId="{6A6A34D8-93C6-44F8-8E8F-3AF67677E281}" type="presOf" srcId="{F094698D-0BF9-49E0-AC5F-CC9917DEA75B}" destId="{240F676A-4F1A-409E-86CE-B5E8D991DBE5}" srcOrd="0" destOrd="0" presId="urn:microsoft.com/office/officeart/2005/8/layout/hierarchy2"/>
    <dgm:cxn modelId="{34161D74-7C35-4B87-A15D-07553D4CB955}" srcId="{628D5EF8-1689-4B42-A1B5-87A8DD4525B5}" destId="{81F6CB94-70C6-4F18-BCBA-DC2C4C8CE6CB}" srcOrd="1" destOrd="0" parTransId="{3258765C-59BE-40D9-A765-53F2A51D013D}" sibTransId="{E66D41FB-2BF3-4545-AE3D-CE185902E83D}"/>
    <dgm:cxn modelId="{771CE790-E7AD-4404-9E3A-4FF2AC33C48C}" type="presOf" srcId="{27B75B03-0AEF-46C0-A6A3-9720FB55996E}" destId="{48417FB6-E7FC-455A-AD8A-84DE4978ED0F}" srcOrd="0" destOrd="0" presId="urn:microsoft.com/office/officeart/2005/8/layout/hierarchy2"/>
    <dgm:cxn modelId="{D10931E4-8FF6-4BDD-AD0D-6BF2B3687291}" type="presOf" srcId="{2B09B8B2-A0FE-4F21-8820-233BD8D206FD}" destId="{C85AB60F-40F0-4168-90F0-0723503B2CE2}" srcOrd="1" destOrd="0" presId="urn:microsoft.com/office/officeart/2005/8/layout/hierarchy2"/>
    <dgm:cxn modelId="{1F26E9DB-B211-4514-981C-0AE4A90B1E79}" type="presOf" srcId="{23658028-9727-4E5D-8ADE-AF6A952009FC}" destId="{F6D9D721-6477-457C-9F55-B8DDC17A39B8}" srcOrd="0" destOrd="0" presId="urn:microsoft.com/office/officeart/2005/8/layout/hierarchy2"/>
    <dgm:cxn modelId="{640E72DF-73BD-411D-A060-BA809ECBDD6C}" type="presOf" srcId="{64C86B1F-92A2-478B-B94C-121D13F3F26A}" destId="{25B0338F-C65B-4472-99C6-5B471E786E0E}" srcOrd="1" destOrd="0" presId="urn:microsoft.com/office/officeart/2005/8/layout/hierarchy2"/>
    <dgm:cxn modelId="{14053EBD-E14C-455A-90F3-6F5856FC125F}" srcId="{27B75B03-0AEF-46C0-A6A3-9720FB55996E}" destId="{8DA998AD-ECC3-4968-8FAB-95C2FC2FFB0F}" srcOrd="2" destOrd="0" parTransId="{2B09B8B2-A0FE-4F21-8820-233BD8D206FD}" sibTransId="{5198420C-1AA0-43EF-BEFE-140C5B30523E}"/>
    <dgm:cxn modelId="{6B78E10F-3E11-43D1-903C-364B45CA08FC}" type="presOf" srcId="{0DE8BB83-D7F6-4424-A0F5-764646367329}" destId="{7D617C33-6067-4B29-8E43-89580B2146AD}" srcOrd="1" destOrd="0" presId="urn:microsoft.com/office/officeart/2005/8/layout/hierarchy2"/>
    <dgm:cxn modelId="{CD93961A-85ED-4B0C-B1E4-A2E550B17412}" type="presOf" srcId="{8B425F39-16C0-4665-9064-60686C11BE21}" destId="{53306667-D9B9-4323-8BA3-70EBB81803A6}" srcOrd="0" destOrd="0" presId="urn:microsoft.com/office/officeart/2005/8/layout/hierarchy2"/>
    <dgm:cxn modelId="{B2A57F49-6FCA-4EA8-BB56-F3F77483A582}" type="presOf" srcId="{C5A6D9CF-8D42-482A-BA9B-1F31480AF828}" destId="{3BA4324A-2A2D-487D-96BA-5FAEFB972CC7}" srcOrd="0" destOrd="0" presId="urn:microsoft.com/office/officeart/2005/8/layout/hierarchy2"/>
    <dgm:cxn modelId="{C7EA8292-84D4-4D33-BECA-FC7AD61D9586}" type="presOf" srcId="{2B09B8B2-A0FE-4F21-8820-233BD8D206FD}" destId="{B09C8B41-88A2-487C-8E5F-7BA5128E6A2A}" srcOrd="0" destOrd="0" presId="urn:microsoft.com/office/officeart/2005/8/layout/hierarchy2"/>
    <dgm:cxn modelId="{90F64E3F-0248-4B5F-9631-B5A368E0F161}" type="presParOf" srcId="{721EA015-A3FD-4C30-9287-DF9C2101A01F}" destId="{75305365-754A-46DD-BFE5-4840409548AD}" srcOrd="0" destOrd="0" presId="urn:microsoft.com/office/officeart/2005/8/layout/hierarchy2"/>
    <dgm:cxn modelId="{B1CD63E3-2465-4034-B418-09D627BA2E56}" type="presParOf" srcId="{75305365-754A-46DD-BFE5-4840409548AD}" destId="{6490A4DA-170B-4A27-B239-A7A6FFC38A8C}" srcOrd="0" destOrd="0" presId="urn:microsoft.com/office/officeart/2005/8/layout/hierarchy2"/>
    <dgm:cxn modelId="{2794FD94-649A-4CAF-A720-2FB675E9A396}" type="presParOf" srcId="{75305365-754A-46DD-BFE5-4840409548AD}" destId="{40A77359-3CD6-4032-B5EE-13ADD122D423}" srcOrd="1" destOrd="0" presId="urn:microsoft.com/office/officeart/2005/8/layout/hierarchy2"/>
    <dgm:cxn modelId="{2962B8D8-4806-41FF-976C-3826E890AD3C}" type="presParOf" srcId="{40A77359-3CD6-4032-B5EE-13ADD122D423}" destId="{D74087EC-EA21-4185-A5EE-9925B14734C5}" srcOrd="0" destOrd="0" presId="urn:microsoft.com/office/officeart/2005/8/layout/hierarchy2"/>
    <dgm:cxn modelId="{6E0DEE41-BAEC-41E5-B7D1-93CE0F35C872}" type="presParOf" srcId="{D74087EC-EA21-4185-A5EE-9925B14734C5}" destId="{25B0338F-C65B-4472-99C6-5B471E786E0E}" srcOrd="0" destOrd="0" presId="urn:microsoft.com/office/officeart/2005/8/layout/hierarchy2"/>
    <dgm:cxn modelId="{A571FDFF-472D-4CF8-9755-B7C254011053}" type="presParOf" srcId="{40A77359-3CD6-4032-B5EE-13ADD122D423}" destId="{753A31CE-1708-4EDA-B7DD-663F2D8D75CD}" srcOrd="1" destOrd="0" presId="urn:microsoft.com/office/officeart/2005/8/layout/hierarchy2"/>
    <dgm:cxn modelId="{E36A0944-E859-4B33-813D-4F2F3AF6C85D}" type="presParOf" srcId="{753A31CE-1708-4EDA-B7DD-663F2D8D75CD}" destId="{48417FB6-E7FC-455A-AD8A-84DE4978ED0F}" srcOrd="0" destOrd="0" presId="urn:microsoft.com/office/officeart/2005/8/layout/hierarchy2"/>
    <dgm:cxn modelId="{9473FCEC-58E0-41C4-8382-55066AB48383}" type="presParOf" srcId="{753A31CE-1708-4EDA-B7DD-663F2D8D75CD}" destId="{E7BAE632-589C-4CB6-946F-9651EF772E8F}" srcOrd="1" destOrd="0" presId="urn:microsoft.com/office/officeart/2005/8/layout/hierarchy2"/>
    <dgm:cxn modelId="{64C6D898-22FB-4107-8B11-58F4318F0184}" type="presParOf" srcId="{E7BAE632-589C-4CB6-946F-9651EF772E8F}" destId="{240F676A-4F1A-409E-86CE-B5E8D991DBE5}" srcOrd="0" destOrd="0" presId="urn:microsoft.com/office/officeart/2005/8/layout/hierarchy2"/>
    <dgm:cxn modelId="{69C6574A-9A45-4CC5-8EF4-5EBC0DE3B9DA}" type="presParOf" srcId="{240F676A-4F1A-409E-86CE-B5E8D991DBE5}" destId="{B4C56DD7-BFAD-4D9B-BD9D-03246B5D444D}" srcOrd="0" destOrd="0" presId="urn:microsoft.com/office/officeart/2005/8/layout/hierarchy2"/>
    <dgm:cxn modelId="{9CEB0881-EAD6-4D97-B738-4CB18266D716}" type="presParOf" srcId="{E7BAE632-589C-4CB6-946F-9651EF772E8F}" destId="{DA886B66-9637-40AA-A1FC-16AD8CBCBAE4}" srcOrd="1" destOrd="0" presId="urn:microsoft.com/office/officeart/2005/8/layout/hierarchy2"/>
    <dgm:cxn modelId="{2058E94D-EEC2-4DC3-9AA8-1EA90D703E12}" type="presParOf" srcId="{DA886B66-9637-40AA-A1FC-16AD8CBCBAE4}" destId="{5E3B6B97-8618-4A6F-8AE1-638592AE29F9}" srcOrd="0" destOrd="0" presId="urn:microsoft.com/office/officeart/2005/8/layout/hierarchy2"/>
    <dgm:cxn modelId="{8D1DDBA6-7689-4FCC-80D9-4B231C09A857}" type="presParOf" srcId="{DA886B66-9637-40AA-A1FC-16AD8CBCBAE4}" destId="{AC1DE141-0621-4292-99D6-97950D77247A}" srcOrd="1" destOrd="0" presId="urn:microsoft.com/office/officeart/2005/8/layout/hierarchy2"/>
    <dgm:cxn modelId="{0B380013-9084-42A2-B3B0-49BC03BA9B38}" type="presParOf" srcId="{E7BAE632-589C-4CB6-946F-9651EF772E8F}" destId="{E8A1A706-26F9-4D97-A8C8-D6CB87F8F5F0}" srcOrd="2" destOrd="0" presId="urn:microsoft.com/office/officeart/2005/8/layout/hierarchy2"/>
    <dgm:cxn modelId="{42007662-5775-4AF6-97D4-608BEDFDBADB}" type="presParOf" srcId="{E8A1A706-26F9-4D97-A8C8-D6CB87F8F5F0}" destId="{7D617C33-6067-4B29-8E43-89580B2146AD}" srcOrd="0" destOrd="0" presId="urn:microsoft.com/office/officeart/2005/8/layout/hierarchy2"/>
    <dgm:cxn modelId="{FF689DDD-59C0-4C12-B35A-6924AE1A7DB2}" type="presParOf" srcId="{E7BAE632-589C-4CB6-946F-9651EF772E8F}" destId="{087E1452-8B5C-495B-B0BD-099A0840D92C}" srcOrd="3" destOrd="0" presId="urn:microsoft.com/office/officeart/2005/8/layout/hierarchy2"/>
    <dgm:cxn modelId="{C7BA867B-BB80-44D5-AB29-046A382B405A}" type="presParOf" srcId="{087E1452-8B5C-495B-B0BD-099A0840D92C}" destId="{F7E693A6-9495-445A-B6ED-4859B08A2A1D}" srcOrd="0" destOrd="0" presId="urn:microsoft.com/office/officeart/2005/8/layout/hierarchy2"/>
    <dgm:cxn modelId="{CCE86797-3F51-42AD-8E5A-DB127263DD25}" type="presParOf" srcId="{087E1452-8B5C-495B-B0BD-099A0840D92C}" destId="{9B1AD05D-CF30-492F-8698-72E28F6442EB}" srcOrd="1" destOrd="0" presId="urn:microsoft.com/office/officeart/2005/8/layout/hierarchy2"/>
    <dgm:cxn modelId="{189F7598-F459-47DF-A350-A2B097067C43}" type="presParOf" srcId="{E7BAE632-589C-4CB6-946F-9651EF772E8F}" destId="{B09C8B41-88A2-487C-8E5F-7BA5128E6A2A}" srcOrd="4" destOrd="0" presId="urn:microsoft.com/office/officeart/2005/8/layout/hierarchy2"/>
    <dgm:cxn modelId="{4099FA9E-2C50-4CDC-97CA-382EB2359149}" type="presParOf" srcId="{B09C8B41-88A2-487C-8E5F-7BA5128E6A2A}" destId="{C85AB60F-40F0-4168-90F0-0723503B2CE2}" srcOrd="0" destOrd="0" presId="urn:microsoft.com/office/officeart/2005/8/layout/hierarchy2"/>
    <dgm:cxn modelId="{2395D374-B6F5-4EE9-8250-BA7E24608739}" type="presParOf" srcId="{E7BAE632-589C-4CB6-946F-9651EF772E8F}" destId="{F7E81680-FC37-4C17-918C-C7536C118A11}" srcOrd="5" destOrd="0" presId="urn:microsoft.com/office/officeart/2005/8/layout/hierarchy2"/>
    <dgm:cxn modelId="{82A741B0-83E9-477A-A4BB-AF3C3F166A97}" type="presParOf" srcId="{F7E81680-FC37-4C17-918C-C7536C118A11}" destId="{7965E390-A20C-4858-B9DF-6DE9692C65B1}" srcOrd="0" destOrd="0" presId="urn:microsoft.com/office/officeart/2005/8/layout/hierarchy2"/>
    <dgm:cxn modelId="{485F7FAC-6DFA-4116-BFDA-37F4D890A2D4}" type="presParOf" srcId="{F7E81680-FC37-4C17-918C-C7536C118A11}" destId="{2DF81AD1-6AE2-4A7B-A263-95077076FCFE}" srcOrd="1" destOrd="0" presId="urn:microsoft.com/office/officeart/2005/8/layout/hierarchy2"/>
    <dgm:cxn modelId="{1FE3B075-4FE2-45FD-A6CF-70AA73F526E6}" type="presParOf" srcId="{40A77359-3CD6-4032-B5EE-13ADD122D423}" destId="{20043748-6D54-4BC9-894E-8F22C1EA9106}" srcOrd="2" destOrd="0" presId="urn:microsoft.com/office/officeart/2005/8/layout/hierarchy2"/>
    <dgm:cxn modelId="{66ECB62D-72AA-4050-A931-B2A764988234}" type="presParOf" srcId="{20043748-6D54-4BC9-894E-8F22C1EA9106}" destId="{3FE6A6FF-0DB6-423C-848D-FD40FEC817DF}" srcOrd="0" destOrd="0" presId="urn:microsoft.com/office/officeart/2005/8/layout/hierarchy2"/>
    <dgm:cxn modelId="{E270C434-675E-4BD3-8E6A-415A034E5049}" type="presParOf" srcId="{40A77359-3CD6-4032-B5EE-13ADD122D423}" destId="{8BE141AD-D87C-44CA-95C4-FCD16011263B}" srcOrd="3" destOrd="0" presId="urn:microsoft.com/office/officeart/2005/8/layout/hierarchy2"/>
    <dgm:cxn modelId="{A5C0EF59-2293-4108-941D-FEB9EECD9336}" type="presParOf" srcId="{8BE141AD-D87C-44CA-95C4-FCD16011263B}" destId="{09ADF76F-57A7-44E1-917C-9C6BDD81AE66}" srcOrd="0" destOrd="0" presId="urn:microsoft.com/office/officeart/2005/8/layout/hierarchy2"/>
    <dgm:cxn modelId="{95702E1F-445C-4F6B-95F2-2B1C95864C9F}" type="presParOf" srcId="{8BE141AD-D87C-44CA-95C4-FCD16011263B}" destId="{644D3780-0A6D-49D2-9239-C344872EAF1D}" srcOrd="1" destOrd="0" presId="urn:microsoft.com/office/officeart/2005/8/layout/hierarchy2"/>
    <dgm:cxn modelId="{B0637ADE-5398-47C3-A56C-59580F5F78DE}" type="presParOf" srcId="{40A77359-3CD6-4032-B5EE-13ADD122D423}" destId="{58737C02-E9E6-47E4-ADF3-8139A2C2A02C}" srcOrd="4" destOrd="0" presId="urn:microsoft.com/office/officeart/2005/8/layout/hierarchy2"/>
    <dgm:cxn modelId="{04BC7235-866A-40DB-BBD2-B8B70055AA74}" type="presParOf" srcId="{58737C02-E9E6-47E4-ADF3-8139A2C2A02C}" destId="{53A15576-04D5-4C56-8DE9-4BAE6B9C81D4}" srcOrd="0" destOrd="0" presId="urn:microsoft.com/office/officeart/2005/8/layout/hierarchy2"/>
    <dgm:cxn modelId="{23F05960-227E-4CEF-B322-439D9ED83F05}" type="presParOf" srcId="{40A77359-3CD6-4032-B5EE-13ADD122D423}" destId="{2CD5C117-38D5-46DE-9D8A-C36B37C5B381}" srcOrd="5" destOrd="0" presId="urn:microsoft.com/office/officeart/2005/8/layout/hierarchy2"/>
    <dgm:cxn modelId="{2FDF2887-3C80-41A4-8B39-AAD65C2E80BD}" type="presParOf" srcId="{2CD5C117-38D5-46DE-9D8A-C36B37C5B381}" destId="{F6D9D721-6477-457C-9F55-B8DDC17A39B8}" srcOrd="0" destOrd="0" presId="urn:microsoft.com/office/officeart/2005/8/layout/hierarchy2"/>
    <dgm:cxn modelId="{B4C8D113-3F33-486E-B8C0-BE1F5DEF6C38}" type="presParOf" srcId="{2CD5C117-38D5-46DE-9D8A-C36B37C5B381}" destId="{5ABFBBCA-76E0-4F62-BE72-EBA596F7E500}" srcOrd="1" destOrd="0" presId="urn:microsoft.com/office/officeart/2005/8/layout/hierarchy2"/>
    <dgm:cxn modelId="{D159D851-4F5B-42D7-AAC9-0ED26FD9A916}" type="presParOf" srcId="{5ABFBBCA-76E0-4F62-BE72-EBA596F7E500}" destId="{3BA4324A-2A2D-487D-96BA-5FAEFB972CC7}" srcOrd="0" destOrd="0" presId="urn:microsoft.com/office/officeart/2005/8/layout/hierarchy2"/>
    <dgm:cxn modelId="{A9FCA0C0-98AB-4B9E-A75B-21788489C6E2}" type="presParOf" srcId="{3BA4324A-2A2D-487D-96BA-5FAEFB972CC7}" destId="{F0DB172C-EF86-410E-B1BF-06D159FD867B}" srcOrd="0" destOrd="0" presId="urn:microsoft.com/office/officeart/2005/8/layout/hierarchy2"/>
    <dgm:cxn modelId="{394FB6BA-3CB3-4C20-892B-FB9C65DC0802}" type="presParOf" srcId="{5ABFBBCA-76E0-4F62-BE72-EBA596F7E500}" destId="{CE35FE0A-B53E-47D7-9F99-268A75005BDF}" srcOrd="1" destOrd="0" presId="urn:microsoft.com/office/officeart/2005/8/layout/hierarchy2"/>
    <dgm:cxn modelId="{8F7842B9-676A-4BDC-B419-6055D5C97B25}" type="presParOf" srcId="{CE35FE0A-B53E-47D7-9F99-268A75005BDF}" destId="{53306667-D9B9-4323-8BA3-70EBB81803A6}" srcOrd="0" destOrd="0" presId="urn:microsoft.com/office/officeart/2005/8/layout/hierarchy2"/>
    <dgm:cxn modelId="{2943AD20-917C-4AA2-A478-2D347DA32D6B}" type="presParOf" srcId="{CE35FE0A-B53E-47D7-9F99-268A75005BDF}" destId="{9C31E22C-0122-4BEA-93A4-C38B2BDDE37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F88C7C-2599-41E0-BFDC-2C0877B88BC1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8D5EF8-1689-4B42-A1B5-87A8DD4525B5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Умения</a:t>
          </a:r>
          <a:endParaRPr lang="ru-RU" dirty="0"/>
        </a:p>
      </dgm:t>
    </dgm:pt>
    <dgm:pt modelId="{184CDA08-F385-41E7-8BEF-042F1273D825}" type="parTrans" cxnId="{EC8C68F7-4DBC-42E2-8D36-B9EC348522BD}">
      <dgm:prSet/>
      <dgm:spPr/>
      <dgm:t>
        <a:bodyPr/>
        <a:lstStyle/>
        <a:p>
          <a:endParaRPr lang="ru-RU"/>
        </a:p>
      </dgm:t>
    </dgm:pt>
    <dgm:pt modelId="{0516B76F-A9D7-481A-B790-85AF08CB3F1C}" type="sibTrans" cxnId="{EC8C68F7-4DBC-42E2-8D36-B9EC348522BD}">
      <dgm:prSet/>
      <dgm:spPr/>
      <dgm:t>
        <a:bodyPr/>
        <a:lstStyle/>
        <a:p>
          <a:endParaRPr lang="ru-RU"/>
        </a:p>
      </dgm:t>
    </dgm:pt>
    <dgm:pt modelId="{27B75B03-0AEF-46C0-A6A3-9720FB55996E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Уровень 1</a:t>
          </a:r>
          <a:endParaRPr lang="ru-RU" dirty="0"/>
        </a:p>
      </dgm:t>
    </dgm:pt>
    <dgm:pt modelId="{64C86B1F-92A2-478B-B94C-121D13F3F26A}" type="parTrans" cxnId="{A51EC7C7-2AD6-4A1E-90BB-E160FFF91368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6F11118C-49F2-4307-9BB1-99641AA85293}" type="sibTrans" cxnId="{A51EC7C7-2AD6-4A1E-90BB-E160FFF91368}">
      <dgm:prSet/>
      <dgm:spPr/>
      <dgm:t>
        <a:bodyPr/>
        <a:lstStyle/>
        <a:p>
          <a:endParaRPr lang="ru-RU"/>
        </a:p>
      </dgm:t>
    </dgm:pt>
    <dgm:pt modelId="{5579994C-B537-4A57-AA1F-D2F532154CBE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Задание 1</a:t>
          </a:r>
          <a:endParaRPr lang="ru-RU" dirty="0"/>
        </a:p>
      </dgm:t>
    </dgm:pt>
    <dgm:pt modelId="{F094698D-0BF9-49E0-AC5F-CC9917DEA75B}" type="parTrans" cxnId="{C69B3C68-0D2B-437E-8D06-05BEC567BB68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DA93848F-2977-4B06-967C-1CEB5EBE17DF}" type="sibTrans" cxnId="{C69B3C68-0D2B-437E-8D06-05BEC567BB68}">
      <dgm:prSet/>
      <dgm:spPr/>
      <dgm:t>
        <a:bodyPr/>
        <a:lstStyle/>
        <a:p>
          <a:endParaRPr lang="ru-RU"/>
        </a:p>
      </dgm:t>
    </dgm:pt>
    <dgm:pt modelId="{006C9944-303B-4E69-9BD3-CD021E86AAC3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Задание 2</a:t>
          </a:r>
          <a:endParaRPr lang="ru-RU" dirty="0"/>
        </a:p>
      </dgm:t>
    </dgm:pt>
    <dgm:pt modelId="{0DE8BB83-D7F6-4424-A0F5-764646367329}" type="parTrans" cxnId="{B54C0A67-2E4A-4908-A2F7-B1BCA0BEDD71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16CD3A9-D199-45DB-A377-3873C097605F}" type="sibTrans" cxnId="{B54C0A67-2E4A-4908-A2F7-B1BCA0BEDD71}">
      <dgm:prSet/>
      <dgm:spPr/>
      <dgm:t>
        <a:bodyPr/>
        <a:lstStyle/>
        <a:p>
          <a:endParaRPr lang="ru-RU"/>
        </a:p>
      </dgm:t>
    </dgm:pt>
    <dgm:pt modelId="{23658028-9727-4E5D-8ADE-AF6A952009FC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Уровень </a:t>
          </a:r>
          <a:r>
            <a:rPr lang="en-US" dirty="0" smtClean="0"/>
            <a:t>N</a:t>
          </a:r>
          <a:r>
            <a:rPr lang="ru-RU" dirty="0" smtClean="0"/>
            <a:t> </a:t>
          </a:r>
          <a:endParaRPr lang="ru-RU" dirty="0"/>
        </a:p>
      </dgm:t>
    </dgm:pt>
    <dgm:pt modelId="{50B424D8-0546-4B8C-80A6-9112C11B851F}" type="parTrans" cxnId="{A3B0A50D-C0D9-493F-A716-AABD2463C483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BDAEBB84-3716-4948-B8B2-7F9127DFAAA7}" type="sibTrans" cxnId="{A3B0A50D-C0D9-493F-A716-AABD2463C483}">
      <dgm:prSet/>
      <dgm:spPr/>
      <dgm:t>
        <a:bodyPr/>
        <a:lstStyle/>
        <a:p>
          <a:endParaRPr lang="ru-RU"/>
        </a:p>
      </dgm:t>
    </dgm:pt>
    <dgm:pt modelId="{8B425F39-16C0-4665-9064-60686C11BE21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…..</a:t>
          </a:r>
          <a:endParaRPr lang="ru-RU" dirty="0"/>
        </a:p>
      </dgm:t>
    </dgm:pt>
    <dgm:pt modelId="{C5A6D9CF-8D42-482A-BA9B-1F31480AF828}" type="parTrans" cxnId="{A04E5D1F-540B-452A-8BA8-A09B7AB1C345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F1F256EF-BD8B-43B9-A554-6E1686EDB020}" type="sibTrans" cxnId="{A04E5D1F-540B-452A-8BA8-A09B7AB1C345}">
      <dgm:prSet/>
      <dgm:spPr/>
      <dgm:t>
        <a:bodyPr/>
        <a:lstStyle/>
        <a:p>
          <a:endParaRPr lang="ru-RU"/>
        </a:p>
      </dgm:t>
    </dgm:pt>
    <dgm:pt modelId="{8DA998AD-ECC3-4968-8FAB-95C2FC2FFB0F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…..</a:t>
          </a:r>
          <a:endParaRPr lang="ru-RU" dirty="0"/>
        </a:p>
      </dgm:t>
    </dgm:pt>
    <dgm:pt modelId="{2B09B8B2-A0FE-4F21-8820-233BD8D206FD}" type="parTrans" cxnId="{14053EBD-E14C-455A-90F3-6F5856FC125F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5198420C-1AA0-43EF-BEFE-140C5B30523E}" type="sibTrans" cxnId="{14053EBD-E14C-455A-90F3-6F5856FC125F}">
      <dgm:prSet/>
      <dgm:spPr/>
      <dgm:t>
        <a:bodyPr/>
        <a:lstStyle/>
        <a:p>
          <a:endParaRPr lang="ru-RU"/>
        </a:p>
      </dgm:t>
    </dgm:pt>
    <dgm:pt modelId="{81F6CB94-70C6-4F18-BCBA-DC2C4C8CE6CB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dirty="0" smtClean="0"/>
            <a:t>….</a:t>
          </a:r>
          <a:endParaRPr lang="ru-RU" dirty="0"/>
        </a:p>
      </dgm:t>
    </dgm:pt>
    <dgm:pt modelId="{3258765C-59BE-40D9-A765-53F2A51D013D}" type="parTrans" cxnId="{34161D74-7C35-4B87-A15D-07553D4CB955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E66D41FB-2BF3-4545-AE3D-CE185902E83D}" type="sibTrans" cxnId="{34161D74-7C35-4B87-A15D-07553D4CB955}">
      <dgm:prSet/>
      <dgm:spPr/>
      <dgm:t>
        <a:bodyPr/>
        <a:lstStyle/>
        <a:p>
          <a:endParaRPr lang="ru-RU"/>
        </a:p>
      </dgm:t>
    </dgm:pt>
    <dgm:pt modelId="{721EA015-A3FD-4C30-9287-DF9C2101A01F}" type="pres">
      <dgm:prSet presAssocID="{8BF88C7C-2599-41E0-BFDC-2C0877B88BC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305365-754A-46DD-BFE5-4840409548AD}" type="pres">
      <dgm:prSet presAssocID="{628D5EF8-1689-4B42-A1B5-87A8DD4525B5}" presName="root1" presStyleCnt="0"/>
      <dgm:spPr/>
    </dgm:pt>
    <dgm:pt modelId="{6490A4DA-170B-4A27-B239-A7A6FFC38A8C}" type="pres">
      <dgm:prSet presAssocID="{628D5EF8-1689-4B42-A1B5-87A8DD4525B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A77359-3CD6-4032-B5EE-13ADD122D423}" type="pres">
      <dgm:prSet presAssocID="{628D5EF8-1689-4B42-A1B5-87A8DD4525B5}" presName="level2hierChild" presStyleCnt="0"/>
      <dgm:spPr/>
    </dgm:pt>
    <dgm:pt modelId="{D74087EC-EA21-4185-A5EE-9925B14734C5}" type="pres">
      <dgm:prSet presAssocID="{64C86B1F-92A2-478B-B94C-121D13F3F26A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25B0338F-C65B-4472-99C6-5B471E786E0E}" type="pres">
      <dgm:prSet presAssocID="{64C86B1F-92A2-478B-B94C-121D13F3F26A}" presName="connTx" presStyleLbl="parChTrans1D2" presStyleIdx="0" presStyleCnt="3"/>
      <dgm:spPr/>
      <dgm:t>
        <a:bodyPr/>
        <a:lstStyle/>
        <a:p>
          <a:endParaRPr lang="ru-RU"/>
        </a:p>
      </dgm:t>
    </dgm:pt>
    <dgm:pt modelId="{753A31CE-1708-4EDA-B7DD-663F2D8D75CD}" type="pres">
      <dgm:prSet presAssocID="{27B75B03-0AEF-46C0-A6A3-9720FB55996E}" presName="root2" presStyleCnt="0"/>
      <dgm:spPr/>
    </dgm:pt>
    <dgm:pt modelId="{48417FB6-E7FC-455A-AD8A-84DE4978ED0F}" type="pres">
      <dgm:prSet presAssocID="{27B75B03-0AEF-46C0-A6A3-9720FB55996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BAE632-589C-4CB6-946F-9651EF772E8F}" type="pres">
      <dgm:prSet presAssocID="{27B75B03-0AEF-46C0-A6A3-9720FB55996E}" presName="level3hierChild" presStyleCnt="0"/>
      <dgm:spPr/>
    </dgm:pt>
    <dgm:pt modelId="{240F676A-4F1A-409E-86CE-B5E8D991DBE5}" type="pres">
      <dgm:prSet presAssocID="{F094698D-0BF9-49E0-AC5F-CC9917DEA75B}" presName="conn2-1" presStyleLbl="parChTrans1D3" presStyleIdx="0" presStyleCnt="4"/>
      <dgm:spPr/>
      <dgm:t>
        <a:bodyPr/>
        <a:lstStyle/>
        <a:p>
          <a:endParaRPr lang="ru-RU"/>
        </a:p>
      </dgm:t>
    </dgm:pt>
    <dgm:pt modelId="{B4C56DD7-BFAD-4D9B-BD9D-03246B5D444D}" type="pres">
      <dgm:prSet presAssocID="{F094698D-0BF9-49E0-AC5F-CC9917DEA75B}" presName="connTx" presStyleLbl="parChTrans1D3" presStyleIdx="0" presStyleCnt="4"/>
      <dgm:spPr/>
      <dgm:t>
        <a:bodyPr/>
        <a:lstStyle/>
        <a:p>
          <a:endParaRPr lang="ru-RU"/>
        </a:p>
      </dgm:t>
    </dgm:pt>
    <dgm:pt modelId="{DA886B66-9637-40AA-A1FC-16AD8CBCBAE4}" type="pres">
      <dgm:prSet presAssocID="{5579994C-B537-4A57-AA1F-D2F532154CBE}" presName="root2" presStyleCnt="0"/>
      <dgm:spPr/>
    </dgm:pt>
    <dgm:pt modelId="{5E3B6B97-8618-4A6F-8AE1-638592AE29F9}" type="pres">
      <dgm:prSet presAssocID="{5579994C-B537-4A57-AA1F-D2F532154CBE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1DE141-0621-4292-99D6-97950D77247A}" type="pres">
      <dgm:prSet presAssocID="{5579994C-B537-4A57-AA1F-D2F532154CBE}" presName="level3hierChild" presStyleCnt="0"/>
      <dgm:spPr/>
    </dgm:pt>
    <dgm:pt modelId="{E8A1A706-26F9-4D97-A8C8-D6CB87F8F5F0}" type="pres">
      <dgm:prSet presAssocID="{0DE8BB83-D7F6-4424-A0F5-764646367329}" presName="conn2-1" presStyleLbl="parChTrans1D3" presStyleIdx="1" presStyleCnt="4"/>
      <dgm:spPr/>
      <dgm:t>
        <a:bodyPr/>
        <a:lstStyle/>
        <a:p>
          <a:endParaRPr lang="ru-RU"/>
        </a:p>
      </dgm:t>
    </dgm:pt>
    <dgm:pt modelId="{7D617C33-6067-4B29-8E43-89580B2146AD}" type="pres">
      <dgm:prSet presAssocID="{0DE8BB83-D7F6-4424-A0F5-764646367329}" presName="connTx" presStyleLbl="parChTrans1D3" presStyleIdx="1" presStyleCnt="4"/>
      <dgm:spPr/>
      <dgm:t>
        <a:bodyPr/>
        <a:lstStyle/>
        <a:p>
          <a:endParaRPr lang="ru-RU"/>
        </a:p>
      </dgm:t>
    </dgm:pt>
    <dgm:pt modelId="{087E1452-8B5C-495B-B0BD-099A0840D92C}" type="pres">
      <dgm:prSet presAssocID="{006C9944-303B-4E69-9BD3-CD021E86AAC3}" presName="root2" presStyleCnt="0"/>
      <dgm:spPr/>
    </dgm:pt>
    <dgm:pt modelId="{F7E693A6-9495-445A-B6ED-4859B08A2A1D}" type="pres">
      <dgm:prSet presAssocID="{006C9944-303B-4E69-9BD3-CD021E86AAC3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1AD05D-CF30-492F-8698-72E28F6442EB}" type="pres">
      <dgm:prSet presAssocID="{006C9944-303B-4E69-9BD3-CD021E86AAC3}" presName="level3hierChild" presStyleCnt="0"/>
      <dgm:spPr/>
    </dgm:pt>
    <dgm:pt modelId="{B09C8B41-88A2-487C-8E5F-7BA5128E6A2A}" type="pres">
      <dgm:prSet presAssocID="{2B09B8B2-A0FE-4F21-8820-233BD8D206FD}" presName="conn2-1" presStyleLbl="parChTrans1D3" presStyleIdx="2" presStyleCnt="4"/>
      <dgm:spPr/>
      <dgm:t>
        <a:bodyPr/>
        <a:lstStyle/>
        <a:p>
          <a:endParaRPr lang="ru-RU"/>
        </a:p>
      </dgm:t>
    </dgm:pt>
    <dgm:pt modelId="{C85AB60F-40F0-4168-90F0-0723503B2CE2}" type="pres">
      <dgm:prSet presAssocID="{2B09B8B2-A0FE-4F21-8820-233BD8D206FD}" presName="connTx" presStyleLbl="parChTrans1D3" presStyleIdx="2" presStyleCnt="4"/>
      <dgm:spPr/>
      <dgm:t>
        <a:bodyPr/>
        <a:lstStyle/>
        <a:p>
          <a:endParaRPr lang="ru-RU"/>
        </a:p>
      </dgm:t>
    </dgm:pt>
    <dgm:pt modelId="{F7E81680-FC37-4C17-918C-C7536C118A11}" type="pres">
      <dgm:prSet presAssocID="{8DA998AD-ECC3-4968-8FAB-95C2FC2FFB0F}" presName="root2" presStyleCnt="0"/>
      <dgm:spPr/>
    </dgm:pt>
    <dgm:pt modelId="{7965E390-A20C-4858-B9DF-6DE9692C65B1}" type="pres">
      <dgm:prSet presAssocID="{8DA998AD-ECC3-4968-8FAB-95C2FC2FFB0F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F81AD1-6AE2-4A7B-A263-95077076FCFE}" type="pres">
      <dgm:prSet presAssocID="{8DA998AD-ECC3-4968-8FAB-95C2FC2FFB0F}" presName="level3hierChild" presStyleCnt="0"/>
      <dgm:spPr/>
    </dgm:pt>
    <dgm:pt modelId="{20043748-6D54-4BC9-894E-8F22C1EA9106}" type="pres">
      <dgm:prSet presAssocID="{3258765C-59BE-40D9-A765-53F2A51D013D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3FE6A6FF-0DB6-423C-848D-FD40FEC817DF}" type="pres">
      <dgm:prSet presAssocID="{3258765C-59BE-40D9-A765-53F2A51D013D}" presName="connTx" presStyleLbl="parChTrans1D2" presStyleIdx="1" presStyleCnt="3"/>
      <dgm:spPr/>
      <dgm:t>
        <a:bodyPr/>
        <a:lstStyle/>
        <a:p>
          <a:endParaRPr lang="ru-RU"/>
        </a:p>
      </dgm:t>
    </dgm:pt>
    <dgm:pt modelId="{8BE141AD-D87C-44CA-95C4-FCD16011263B}" type="pres">
      <dgm:prSet presAssocID="{81F6CB94-70C6-4F18-BCBA-DC2C4C8CE6CB}" presName="root2" presStyleCnt="0"/>
      <dgm:spPr/>
    </dgm:pt>
    <dgm:pt modelId="{09ADF76F-57A7-44E1-917C-9C6BDD81AE66}" type="pres">
      <dgm:prSet presAssocID="{81F6CB94-70C6-4F18-BCBA-DC2C4C8CE6CB}" presName="LevelTwoTextNode" presStyleLbl="node2" presStyleIdx="1" presStyleCnt="3" custLinFactNeighborX="552" custLinFactNeighborY="36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4D3780-0A6D-49D2-9239-C344872EAF1D}" type="pres">
      <dgm:prSet presAssocID="{81F6CB94-70C6-4F18-BCBA-DC2C4C8CE6CB}" presName="level3hierChild" presStyleCnt="0"/>
      <dgm:spPr/>
    </dgm:pt>
    <dgm:pt modelId="{58737C02-E9E6-47E4-ADF3-8139A2C2A02C}" type="pres">
      <dgm:prSet presAssocID="{50B424D8-0546-4B8C-80A6-9112C11B851F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53A15576-04D5-4C56-8DE9-4BAE6B9C81D4}" type="pres">
      <dgm:prSet presAssocID="{50B424D8-0546-4B8C-80A6-9112C11B851F}" presName="connTx" presStyleLbl="parChTrans1D2" presStyleIdx="2" presStyleCnt="3"/>
      <dgm:spPr/>
      <dgm:t>
        <a:bodyPr/>
        <a:lstStyle/>
        <a:p>
          <a:endParaRPr lang="ru-RU"/>
        </a:p>
      </dgm:t>
    </dgm:pt>
    <dgm:pt modelId="{2CD5C117-38D5-46DE-9D8A-C36B37C5B381}" type="pres">
      <dgm:prSet presAssocID="{23658028-9727-4E5D-8ADE-AF6A952009FC}" presName="root2" presStyleCnt="0"/>
      <dgm:spPr/>
    </dgm:pt>
    <dgm:pt modelId="{F6D9D721-6477-457C-9F55-B8DDC17A39B8}" type="pres">
      <dgm:prSet presAssocID="{23658028-9727-4E5D-8ADE-AF6A952009FC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BFBBCA-76E0-4F62-BE72-EBA596F7E500}" type="pres">
      <dgm:prSet presAssocID="{23658028-9727-4E5D-8ADE-AF6A952009FC}" presName="level3hierChild" presStyleCnt="0"/>
      <dgm:spPr/>
    </dgm:pt>
    <dgm:pt modelId="{3BA4324A-2A2D-487D-96BA-5FAEFB972CC7}" type="pres">
      <dgm:prSet presAssocID="{C5A6D9CF-8D42-482A-BA9B-1F31480AF828}" presName="conn2-1" presStyleLbl="parChTrans1D3" presStyleIdx="3" presStyleCnt="4"/>
      <dgm:spPr/>
      <dgm:t>
        <a:bodyPr/>
        <a:lstStyle/>
        <a:p>
          <a:endParaRPr lang="ru-RU"/>
        </a:p>
      </dgm:t>
    </dgm:pt>
    <dgm:pt modelId="{F0DB172C-EF86-410E-B1BF-06D159FD867B}" type="pres">
      <dgm:prSet presAssocID="{C5A6D9CF-8D42-482A-BA9B-1F31480AF828}" presName="connTx" presStyleLbl="parChTrans1D3" presStyleIdx="3" presStyleCnt="4"/>
      <dgm:spPr/>
      <dgm:t>
        <a:bodyPr/>
        <a:lstStyle/>
        <a:p>
          <a:endParaRPr lang="ru-RU"/>
        </a:p>
      </dgm:t>
    </dgm:pt>
    <dgm:pt modelId="{CE35FE0A-B53E-47D7-9F99-268A75005BDF}" type="pres">
      <dgm:prSet presAssocID="{8B425F39-16C0-4665-9064-60686C11BE21}" presName="root2" presStyleCnt="0"/>
      <dgm:spPr/>
    </dgm:pt>
    <dgm:pt modelId="{53306667-D9B9-4323-8BA3-70EBB81803A6}" type="pres">
      <dgm:prSet presAssocID="{8B425F39-16C0-4665-9064-60686C11BE21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31E22C-0122-4BEA-93A4-C38B2BDDE370}" type="pres">
      <dgm:prSet presAssocID="{8B425F39-16C0-4665-9064-60686C11BE21}" presName="level3hierChild" presStyleCnt="0"/>
      <dgm:spPr/>
    </dgm:pt>
  </dgm:ptLst>
  <dgm:cxnLst>
    <dgm:cxn modelId="{348592B4-676A-4349-8B20-4AF58BA5941B}" type="presOf" srcId="{F094698D-0BF9-49E0-AC5F-CC9917DEA75B}" destId="{B4C56DD7-BFAD-4D9B-BD9D-03246B5D444D}" srcOrd="1" destOrd="0" presId="urn:microsoft.com/office/officeart/2005/8/layout/hierarchy2"/>
    <dgm:cxn modelId="{E0B7C75E-7E06-4EA8-81CF-70BE3C21A874}" type="presOf" srcId="{C5A6D9CF-8D42-482A-BA9B-1F31480AF828}" destId="{F0DB172C-EF86-410E-B1BF-06D159FD867B}" srcOrd="1" destOrd="0" presId="urn:microsoft.com/office/officeart/2005/8/layout/hierarchy2"/>
    <dgm:cxn modelId="{EBAF6B93-1A43-4C20-B0C4-7F1846C23530}" type="presOf" srcId="{8B425F39-16C0-4665-9064-60686C11BE21}" destId="{53306667-D9B9-4323-8BA3-70EBB81803A6}" srcOrd="0" destOrd="0" presId="urn:microsoft.com/office/officeart/2005/8/layout/hierarchy2"/>
    <dgm:cxn modelId="{7FBA7825-99D4-4562-8710-08198EFEC6FE}" type="presOf" srcId="{2B09B8B2-A0FE-4F21-8820-233BD8D206FD}" destId="{B09C8B41-88A2-487C-8E5F-7BA5128E6A2A}" srcOrd="0" destOrd="0" presId="urn:microsoft.com/office/officeart/2005/8/layout/hierarchy2"/>
    <dgm:cxn modelId="{5BEADB6E-C4BF-42CA-9308-838895E9329F}" type="presOf" srcId="{50B424D8-0546-4B8C-80A6-9112C11B851F}" destId="{58737C02-E9E6-47E4-ADF3-8139A2C2A02C}" srcOrd="0" destOrd="0" presId="urn:microsoft.com/office/officeart/2005/8/layout/hierarchy2"/>
    <dgm:cxn modelId="{67EFEFC2-5ED7-498C-B536-761497ECD431}" type="presOf" srcId="{C5A6D9CF-8D42-482A-BA9B-1F31480AF828}" destId="{3BA4324A-2A2D-487D-96BA-5FAEFB972CC7}" srcOrd="0" destOrd="0" presId="urn:microsoft.com/office/officeart/2005/8/layout/hierarchy2"/>
    <dgm:cxn modelId="{1A1FCCF9-4975-4EFA-81CC-5DDAD3E4FA91}" type="presOf" srcId="{8DA998AD-ECC3-4968-8FAB-95C2FC2FFB0F}" destId="{7965E390-A20C-4858-B9DF-6DE9692C65B1}" srcOrd="0" destOrd="0" presId="urn:microsoft.com/office/officeart/2005/8/layout/hierarchy2"/>
    <dgm:cxn modelId="{EC8C68F7-4DBC-42E2-8D36-B9EC348522BD}" srcId="{8BF88C7C-2599-41E0-BFDC-2C0877B88BC1}" destId="{628D5EF8-1689-4B42-A1B5-87A8DD4525B5}" srcOrd="0" destOrd="0" parTransId="{184CDA08-F385-41E7-8BEF-042F1273D825}" sibTransId="{0516B76F-A9D7-481A-B790-85AF08CB3F1C}"/>
    <dgm:cxn modelId="{B54C0A67-2E4A-4908-A2F7-B1BCA0BEDD71}" srcId="{27B75B03-0AEF-46C0-A6A3-9720FB55996E}" destId="{006C9944-303B-4E69-9BD3-CD021E86AAC3}" srcOrd="1" destOrd="0" parTransId="{0DE8BB83-D7F6-4424-A0F5-764646367329}" sibTransId="{116CD3A9-D199-45DB-A377-3873C097605F}"/>
    <dgm:cxn modelId="{C69B3C68-0D2B-437E-8D06-05BEC567BB68}" srcId="{27B75B03-0AEF-46C0-A6A3-9720FB55996E}" destId="{5579994C-B537-4A57-AA1F-D2F532154CBE}" srcOrd="0" destOrd="0" parTransId="{F094698D-0BF9-49E0-AC5F-CC9917DEA75B}" sibTransId="{DA93848F-2977-4B06-967C-1CEB5EBE17DF}"/>
    <dgm:cxn modelId="{A4F11249-4FA6-48BE-8575-60AE82748495}" type="presOf" srcId="{8BF88C7C-2599-41E0-BFDC-2C0877B88BC1}" destId="{721EA015-A3FD-4C30-9287-DF9C2101A01F}" srcOrd="0" destOrd="0" presId="urn:microsoft.com/office/officeart/2005/8/layout/hierarchy2"/>
    <dgm:cxn modelId="{7C7743ED-2457-4DD8-9319-CB2020B4C222}" type="presOf" srcId="{3258765C-59BE-40D9-A765-53F2A51D013D}" destId="{3FE6A6FF-0DB6-423C-848D-FD40FEC817DF}" srcOrd="1" destOrd="0" presId="urn:microsoft.com/office/officeart/2005/8/layout/hierarchy2"/>
    <dgm:cxn modelId="{553BE0C1-3F71-4056-B4D2-0B3ECA08CE7A}" type="presOf" srcId="{27B75B03-0AEF-46C0-A6A3-9720FB55996E}" destId="{48417FB6-E7FC-455A-AD8A-84DE4978ED0F}" srcOrd="0" destOrd="0" presId="urn:microsoft.com/office/officeart/2005/8/layout/hierarchy2"/>
    <dgm:cxn modelId="{10407AC0-3E7A-43DD-BEC1-EEAAFD2B0D4A}" type="presOf" srcId="{2B09B8B2-A0FE-4F21-8820-233BD8D206FD}" destId="{C85AB60F-40F0-4168-90F0-0723503B2CE2}" srcOrd="1" destOrd="0" presId="urn:microsoft.com/office/officeart/2005/8/layout/hierarchy2"/>
    <dgm:cxn modelId="{182A2A40-8B0C-4008-8DD5-8C8AA0BDCDB1}" type="presOf" srcId="{64C86B1F-92A2-478B-B94C-121D13F3F26A}" destId="{25B0338F-C65B-4472-99C6-5B471E786E0E}" srcOrd="1" destOrd="0" presId="urn:microsoft.com/office/officeart/2005/8/layout/hierarchy2"/>
    <dgm:cxn modelId="{A51EC7C7-2AD6-4A1E-90BB-E160FFF91368}" srcId="{628D5EF8-1689-4B42-A1B5-87A8DD4525B5}" destId="{27B75B03-0AEF-46C0-A6A3-9720FB55996E}" srcOrd="0" destOrd="0" parTransId="{64C86B1F-92A2-478B-B94C-121D13F3F26A}" sibTransId="{6F11118C-49F2-4307-9BB1-99641AA85293}"/>
    <dgm:cxn modelId="{A3B0A50D-C0D9-493F-A716-AABD2463C483}" srcId="{628D5EF8-1689-4B42-A1B5-87A8DD4525B5}" destId="{23658028-9727-4E5D-8ADE-AF6A952009FC}" srcOrd="2" destOrd="0" parTransId="{50B424D8-0546-4B8C-80A6-9112C11B851F}" sibTransId="{BDAEBB84-3716-4948-B8B2-7F9127DFAAA7}"/>
    <dgm:cxn modelId="{5F18F9D6-3D42-4A53-AABE-F99381869E52}" type="presOf" srcId="{81F6CB94-70C6-4F18-BCBA-DC2C4C8CE6CB}" destId="{09ADF76F-57A7-44E1-917C-9C6BDD81AE66}" srcOrd="0" destOrd="0" presId="urn:microsoft.com/office/officeart/2005/8/layout/hierarchy2"/>
    <dgm:cxn modelId="{A04E5D1F-540B-452A-8BA8-A09B7AB1C345}" srcId="{23658028-9727-4E5D-8ADE-AF6A952009FC}" destId="{8B425F39-16C0-4665-9064-60686C11BE21}" srcOrd="0" destOrd="0" parTransId="{C5A6D9CF-8D42-482A-BA9B-1F31480AF828}" sibTransId="{F1F256EF-BD8B-43B9-A554-6E1686EDB020}"/>
    <dgm:cxn modelId="{34161D74-7C35-4B87-A15D-07553D4CB955}" srcId="{628D5EF8-1689-4B42-A1B5-87A8DD4525B5}" destId="{81F6CB94-70C6-4F18-BCBA-DC2C4C8CE6CB}" srcOrd="1" destOrd="0" parTransId="{3258765C-59BE-40D9-A765-53F2A51D013D}" sibTransId="{E66D41FB-2BF3-4545-AE3D-CE185902E83D}"/>
    <dgm:cxn modelId="{AD43C4CC-3672-49C0-8BC6-59BDD954DAF7}" type="presOf" srcId="{006C9944-303B-4E69-9BD3-CD021E86AAC3}" destId="{F7E693A6-9495-445A-B6ED-4859B08A2A1D}" srcOrd="0" destOrd="0" presId="urn:microsoft.com/office/officeart/2005/8/layout/hierarchy2"/>
    <dgm:cxn modelId="{CDA617A9-0C18-427F-A3A4-93C62CBFF363}" type="presOf" srcId="{0DE8BB83-D7F6-4424-A0F5-764646367329}" destId="{7D617C33-6067-4B29-8E43-89580B2146AD}" srcOrd="1" destOrd="0" presId="urn:microsoft.com/office/officeart/2005/8/layout/hierarchy2"/>
    <dgm:cxn modelId="{E4472C07-78BE-4413-B224-37D2C3ED26A3}" type="presOf" srcId="{F094698D-0BF9-49E0-AC5F-CC9917DEA75B}" destId="{240F676A-4F1A-409E-86CE-B5E8D991DBE5}" srcOrd="0" destOrd="0" presId="urn:microsoft.com/office/officeart/2005/8/layout/hierarchy2"/>
    <dgm:cxn modelId="{744CAE48-2B27-49C1-9EAF-000BDBA287E6}" type="presOf" srcId="{628D5EF8-1689-4B42-A1B5-87A8DD4525B5}" destId="{6490A4DA-170B-4A27-B239-A7A6FFC38A8C}" srcOrd="0" destOrd="0" presId="urn:microsoft.com/office/officeart/2005/8/layout/hierarchy2"/>
    <dgm:cxn modelId="{3B8B1F45-6963-44CE-A8D3-773A99CF12DE}" type="presOf" srcId="{5579994C-B537-4A57-AA1F-D2F532154CBE}" destId="{5E3B6B97-8618-4A6F-8AE1-638592AE29F9}" srcOrd="0" destOrd="0" presId="urn:microsoft.com/office/officeart/2005/8/layout/hierarchy2"/>
    <dgm:cxn modelId="{E4830660-669F-464C-A62C-59BA309E1F24}" type="presOf" srcId="{64C86B1F-92A2-478B-B94C-121D13F3F26A}" destId="{D74087EC-EA21-4185-A5EE-9925B14734C5}" srcOrd="0" destOrd="0" presId="urn:microsoft.com/office/officeart/2005/8/layout/hierarchy2"/>
    <dgm:cxn modelId="{14053EBD-E14C-455A-90F3-6F5856FC125F}" srcId="{27B75B03-0AEF-46C0-A6A3-9720FB55996E}" destId="{8DA998AD-ECC3-4968-8FAB-95C2FC2FFB0F}" srcOrd="2" destOrd="0" parTransId="{2B09B8B2-A0FE-4F21-8820-233BD8D206FD}" sibTransId="{5198420C-1AA0-43EF-BEFE-140C5B30523E}"/>
    <dgm:cxn modelId="{9D09AB50-41F4-4F4F-ABDC-CDE4E2BEF891}" type="presOf" srcId="{50B424D8-0546-4B8C-80A6-9112C11B851F}" destId="{53A15576-04D5-4C56-8DE9-4BAE6B9C81D4}" srcOrd="1" destOrd="0" presId="urn:microsoft.com/office/officeart/2005/8/layout/hierarchy2"/>
    <dgm:cxn modelId="{35A4C786-1062-41C4-977E-5789519BB4BC}" type="presOf" srcId="{3258765C-59BE-40D9-A765-53F2A51D013D}" destId="{20043748-6D54-4BC9-894E-8F22C1EA9106}" srcOrd="0" destOrd="0" presId="urn:microsoft.com/office/officeart/2005/8/layout/hierarchy2"/>
    <dgm:cxn modelId="{7AA4CCCE-63F6-47F4-A891-F28EF407B791}" type="presOf" srcId="{23658028-9727-4E5D-8ADE-AF6A952009FC}" destId="{F6D9D721-6477-457C-9F55-B8DDC17A39B8}" srcOrd="0" destOrd="0" presId="urn:microsoft.com/office/officeart/2005/8/layout/hierarchy2"/>
    <dgm:cxn modelId="{940FF53D-D72B-45D7-AF9B-5CACA8DF8F5B}" type="presOf" srcId="{0DE8BB83-D7F6-4424-A0F5-764646367329}" destId="{E8A1A706-26F9-4D97-A8C8-D6CB87F8F5F0}" srcOrd="0" destOrd="0" presId="urn:microsoft.com/office/officeart/2005/8/layout/hierarchy2"/>
    <dgm:cxn modelId="{1D9D042B-35C6-4680-84A3-ED75243A4FAE}" type="presParOf" srcId="{721EA015-A3FD-4C30-9287-DF9C2101A01F}" destId="{75305365-754A-46DD-BFE5-4840409548AD}" srcOrd="0" destOrd="0" presId="urn:microsoft.com/office/officeart/2005/8/layout/hierarchy2"/>
    <dgm:cxn modelId="{E92D7865-6FDD-4951-A98E-EE8799FBC53B}" type="presParOf" srcId="{75305365-754A-46DD-BFE5-4840409548AD}" destId="{6490A4DA-170B-4A27-B239-A7A6FFC38A8C}" srcOrd="0" destOrd="0" presId="urn:microsoft.com/office/officeart/2005/8/layout/hierarchy2"/>
    <dgm:cxn modelId="{909F00FD-9569-4AC9-AEDB-5FFF75B4E35F}" type="presParOf" srcId="{75305365-754A-46DD-BFE5-4840409548AD}" destId="{40A77359-3CD6-4032-B5EE-13ADD122D423}" srcOrd="1" destOrd="0" presId="urn:microsoft.com/office/officeart/2005/8/layout/hierarchy2"/>
    <dgm:cxn modelId="{E24BD418-E915-40FC-B94E-1161CAACC584}" type="presParOf" srcId="{40A77359-3CD6-4032-B5EE-13ADD122D423}" destId="{D74087EC-EA21-4185-A5EE-9925B14734C5}" srcOrd="0" destOrd="0" presId="urn:microsoft.com/office/officeart/2005/8/layout/hierarchy2"/>
    <dgm:cxn modelId="{95E77842-F556-459E-BE1D-E5E04BCD083C}" type="presParOf" srcId="{D74087EC-EA21-4185-A5EE-9925B14734C5}" destId="{25B0338F-C65B-4472-99C6-5B471E786E0E}" srcOrd="0" destOrd="0" presId="urn:microsoft.com/office/officeart/2005/8/layout/hierarchy2"/>
    <dgm:cxn modelId="{B4B3EE41-E53B-448B-BCED-569D26BF47CF}" type="presParOf" srcId="{40A77359-3CD6-4032-B5EE-13ADD122D423}" destId="{753A31CE-1708-4EDA-B7DD-663F2D8D75CD}" srcOrd="1" destOrd="0" presId="urn:microsoft.com/office/officeart/2005/8/layout/hierarchy2"/>
    <dgm:cxn modelId="{AA5A362F-231A-416F-B313-C9D2502FB7A3}" type="presParOf" srcId="{753A31CE-1708-4EDA-B7DD-663F2D8D75CD}" destId="{48417FB6-E7FC-455A-AD8A-84DE4978ED0F}" srcOrd="0" destOrd="0" presId="urn:microsoft.com/office/officeart/2005/8/layout/hierarchy2"/>
    <dgm:cxn modelId="{DDA69B1F-3D7C-469C-9D91-58CB29661317}" type="presParOf" srcId="{753A31CE-1708-4EDA-B7DD-663F2D8D75CD}" destId="{E7BAE632-589C-4CB6-946F-9651EF772E8F}" srcOrd="1" destOrd="0" presId="urn:microsoft.com/office/officeart/2005/8/layout/hierarchy2"/>
    <dgm:cxn modelId="{640FF981-821C-4AB5-A88A-7AF04F85A4B5}" type="presParOf" srcId="{E7BAE632-589C-4CB6-946F-9651EF772E8F}" destId="{240F676A-4F1A-409E-86CE-B5E8D991DBE5}" srcOrd="0" destOrd="0" presId="urn:microsoft.com/office/officeart/2005/8/layout/hierarchy2"/>
    <dgm:cxn modelId="{DB19F54B-5242-405C-8D3A-CB6FD78416B1}" type="presParOf" srcId="{240F676A-4F1A-409E-86CE-B5E8D991DBE5}" destId="{B4C56DD7-BFAD-4D9B-BD9D-03246B5D444D}" srcOrd="0" destOrd="0" presId="urn:microsoft.com/office/officeart/2005/8/layout/hierarchy2"/>
    <dgm:cxn modelId="{9D5CFE9B-57C1-4468-8EA9-762A473C89FF}" type="presParOf" srcId="{E7BAE632-589C-4CB6-946F-9651EF772E8F}" destId="{DA886B66-9637-40AA-A1FC-16AD8CBCBAE4}" srcOrd="1" destOrd="0" presId="urn:microsoft.com/office/officeart/2005/8/layout/hierarchy2"/>
    <dgm:cxn modelId="{F98B2ED8-F4D6-41DB-B460-702634DE5C8E}" type="presParOf" srcId="{DA886B66-9637-40AA-A1FC-16AD8CBCBAE4}" destId="{5E3B6B97-8618-4A6F-8AE1-638592AE29F9}" srcOrd="0" destOrd="0" presId="urn:microsoft.com/office/officeart/2005/8/layout/hierarchy2"/>
    <dgm:cxn modelId="{A4BB3A1E-B667-4AC7-B9BB-F76678FB30F4}" type="presParOf" srcId="{DA886B66-9637-40AA-A1FC-16AD8CBCBAE4}" destId="{AC1DE141-0621-4292-99D6-97950D77247A}" srcOrd="1" destOrd="0" presId="urn:microsoft.com/office/officeart/2005/8/layout/hierarchy2"/>
    <dgm:cxn modelId="{EF186E97-DD86-4610-AC3F-1C96B3252968}" type="presParOf" srcId="{E7BAE632-589C-4CB6-946F-9651EF772E8F}" destId="{E8A1A706-26F9-4D97-A8C8-D6CB87F8F5F0}" srcOrd="2" destOrd="0" presId="urn:microsoft.com/office/officeart/2005/8/layout/hierarchy2"/>
    <dgm:cxn modelId="{CA243274-712C-42AF-82B2-FFA0680BD8AD}" type="presParOf" srcId="{E8A1A706-26F9-4D97-A8C8-D6CB87F8F5F0}" destId="{7D617C33-6067-4B29-8E43-89580B2146AD}" srcOrd="0" destOrd="0" presId="urn:microsoft.com/office/officeart/2005/8/layout/hierarchy2"/>
    <dgm:cxn modelId="{8B48B2A2-5192-4B4D-8AFF-B2AA9AD8CE47}" type="presParOf" srcId="{E7BAE632-589C-4CB6-946F-9651EF772E8F}" destId="{087E1452-8B5C-495B-B0BD-099A0840D92C}" srcOrd="3" destOrd="0" presId="urn:microsoft.com/office/officeart/2005/8/layout/hierarchy2"/>
    <dgm:cxn modelId="{9E8EF135-55DF-4B0A-AB55-71606B3A9D83}" type="presParOf" srcId="{087E1452-8B5C-495B-B0BD-099A0840D92C}" destId="{F7E693A6-9495-445A-B6ED-4859B08A2A1D}" srcOrd="0" destOrd="0" presId="urn:microsoft.com/office/officeart/2005/8/layout/hierarchy2"/>
    <dgm:cxn modelId="{B5525735-D034-470D-8E05-5374DA4E4C2C}" type="presParOf" srcId="{087E1452-8B5C-495B-B0BD-099A0840D92C}" destId="{9B1AD05D-CF30-492F-8698-72E28F6442EB}" srcOrd="1" destOrd="0" presId="urn:microsoft.com/office/officeart/2005/8/layout/hierarchy2"/>
    <dgm:cxn modelId="{449BCCA5-594D-4C17-A528-F00FBBC9165A}" type="presParOf" srcId="{E7BAE632-589C-4CB6-946F-9651EF772E8F}" destId="{B09C8B41-88A2-487C-8E5F-7BA5128E6A2A}" srcOrd="4" destOrd="0" presId="urn:microsoft.com/office/officeart/2005/8/layout/hierarchy2"/>
    <dgm:cxn modelId="{92FF0BE2-72C7-425F-826C-7CD40C81236F}" type="presParOf" srcId="{B09C8B41-88A2-487C-8E5F-7BA5128E6A2A}" destId="{C85AB60F-40F0-4168-90F0-0723503B2CE2}" srcOrd="0" destOrd="0" presId="urn:microsoft.com/office/officeart/2005/8/layout/hierarchy2"/>
    <dgm:cxn modelId="{28B3EE10-DB5E-4E0C-BFC2-F841E755BD45}" type="presParOf" srcId="{E7BAE632-589C-4CB6-946F-9651EF772E8F}" destId="{F7E81680-FC37-4C17-918C-C7536C118A11}" srcOrd="5" destOrd="0" presId="urn:microsoft.com/office/officeart/2005/8/layout/hierarchy2"/>
    <dgm:cxn modelId="{C6DF2F5B-1D0D-44CC-8139-07E4FE9C948B}" type="presParOf" srcId="{F7E81680-FC37-4C17-918C-C7536C118A11}" destId="{7965E390-A20C-4858-B9DF-6DE9692C65B1}" srcOrd="0" destOrd="0" presId="urn:microsoft.com/office/officeart/2005/8/layout/hierarchy2"/>
    <dgm:cxn modelId="{18305FA8-66FB-42D1-9EFD-D4EE11741388}" type="presParOf" srcId="{F7E81680-FC37-4C17-918C-C7536C118A11}" destId="{2DF81AD1-6AE2-4A7B-A263-95077076FCFE}" srcOrd="1" destOrd="0" presId="urn:microsoft.com/office/officeart/2005/8/layout/hierarchy2"/>
    <dgm:cxn modelId="{EE01E57B-96EF-4A3D-9E41-B6DF932042B9}" type="presParOf" srcId="{40A77359-3CD6-4032-B5EE-13ADD122D423}" destId="{20043748-6D54-4BC9-894E-8F22C1EA9106}" srcOrd="2" destOrd="0" presId="urn:microsoft.com/office/officeart/2005/8/layout/hierarchy2"/>
    <dgm:cxn modelId="{2BAC11C7-6AEB-45C9-968C-0172D775F4C4}" type="presParOf" srcId="{20043748-6D54-4BC9-894E-8F22C1EA9106}" destId="{3FE6A6FF-0DB6-423C-848D-FD40FEC817DF}" srcOrd="0" destOrd="0" presId="urn:microsoft.com/office/officeart/2005/8/layout/hierarchy2"/>
    <dgm:cxn modelId="{7D78F750-4F39-4581-A27B-1493DACE187F}" type="presParOf" srcId="{40A77359-3CD6-4032-B5EE-13ADD122D423}" destId="{8BE141AD-D87C-44CA-95C4-FCD16011263B}" srcOrd="3" destOrd="0" presId="urn:microsoft.com/office/officeart/2005/8/layout/hierarchy2"/>
    <dgm:cxn modelId="{9C117CE2-A6CE-45DB-8190-7939F948265A}" type="presParOf" srcId="{8BE141AD-D87C-44CA-95C4-FCD16011263B}" destId="{09ADF76F-57A7-44E1-917C-9C6BDD81AE66}" srcOrd="0" destOrd="0" presId="urn:microsoft.com/office/officeart/2005/8/layout/hierarchy2"/>
    <dgm:cxn modelId="{CB21EB18-6B7A-4FCC-8449-6D0303200694}" type="presParOf" srcId="{8BE141AD-D87C-44CA-95C4-FCD16011263B}" destId="{644D3780-0A6D-49D2-9239-C344872EAF1D}" srcOrd="1" destOrd="0" presId="urn:microsoft.com/office/officeart/2005/8/layout/hierarchy2"/>
    <dgm:cxn modelId="{B9D6A689-7C8D-4DF7-A0BB-9719C14A57C2}" type="presParOf" srcId="{40A77359-3CD6-4032-B5EE-13ADD122D423}" destId="{58737C02-E9E6-47E4-ADF3-8139A2C2A02C}" srcOrd="4" destOrd="0" presId="urn:microsoft.com/office/officeart/2005/8/layout/hierarchy2"/>
    <dgm:cxn modelId="{3AB38378-B6CE-4D04-AC6F-02B2E662C7B0}" type="presParOf" srcId="{58737C02-E9E6-47E4-ADF3-8139A2C2A02C}" destId="{53A15576-04D5-4C56-8DE9-4BAE6B9C81D4}" srcOrd="0" destOrd="0" presId="urn:microsoft.com/office/officeart/2005/8/layout/hierarchy2"/>
    <dgm:cxn modelId="{EA9B5164-A315-4D3C-AB70-2F201F46E3D1}" type="presParOf" srcId="{40A77359-3CD6-4032-B5EE-13ADD122D423}" destId="{2CD5C117-38D5-46DE-9D8A-C36B37C5B381}" srcOrd="5" destOrd="0" presId="urn:microsoft.com/office/officeart/2005/8/layout/hierarchy2"/>
    <dgm:cxn modelId="{1C197FC3-6594-4C9A-B95B-10D9389FF6D1}" type="presParOf" srcId="{2CD5C117-38D5-46DE-9D8A-C36B37C5B381}" destId="{F6D9D721-6477-457C-9F55-B8DDC17A39B8}" srcOrd="0" destOrd="0" presId="urn:microsoft.com/office/officeart/2005/8/layout/hierarchy2"/>
    <dgm:cxn modelId="{5C1C82F8-EF15-4572-BF1C-3396A54978D5}" type="presParOf" srcId="{2CD5C117-38D5-46DE-9D8A-C36B37C5B381}" destId="{5ABFBBCA-76E0-4F62-BE72-EBA596F7E500}" srcOrd="1" destOrd="0" presId="urn:microsoft.com/office/officeart/2005/8/layout/hierarchy2"/>
    <dgm:cxn modelId="{6B451AB9-58A7-41EB-9F4C-AFCC04269671}" type="presParOf" srcId="{5ABFBBCA-76E0-4F62-BE72-EBA596F7E500}" destId="{3BA4324A-2A2D-487D-96BA-5FAEFB972CC7}" srcOrd="0" destOrd="0" presId="urn:microsoft.com/office/officeart/2005/8/layout/hierarchy2"/>
    <dgm:cxn modelId="{34E8D194-1AF7-443D-9A24-5390451FAA30}" type="presParOf" srcId="{3BA4324A-2A2D-487D-96BA-5FAEFB972CC7}" destId="{F0DB172C-EF86-410E-B1BF-06D159FD867B}" srcOrd="0" destOrd="0" presId="urn:microsoft.com/office/officeart/2005/8/layout/hierarchy2"/>
    <dgm:cxn modelId="{8BE54E8F-F9D2-4D95-8140-FB044B7D36F3}" type="presParOf" srcId="{5ABFBBCA-76E0-4F62-BE72-EBA596F7E500}" destId="{CE35FE0A-B53E-47D7-9F99-268A75005BDF}" srcOrd="1" destOrd="0" presId="urn:microsoft.com/office/officeart/2005/8/layout/hierarchy2"/>
    <dgm:cxn modelId="{74A76062-814D-4F1C-98CA-EF59D4DE0F50}" type="presParOf" srcId="{CE35FE0A-B53E-47D7-9F99-268A75005BDF}" destId="{53306667-D9B9-4323-8BA3-70EBB81803A6}" srcOrd="0" destOrd="0" presId="urn:microsoft.com/office/officeart/2005/8/layout/hierarchy2"/>
    <dgm:cxn modelId="{BC4F4B17-84D6-4B29-A775-D27E3BC53288}" type="presParOf" srcId="{CE35FE0A-B53E-47D7-9F99-268A75005BDF}" destId="{9C31E22C-0122-4BEA-93A4-C38B2BDDE37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71F96-9367-41BB-AC45-A4C356CFF79D}">
      <dsp:nvSpPr>
        <dsp:cNvPr id="0" name=""/>
        <dsp:cNvSpPr/>
      </dsp:nvSpPr>
      <dsp:spPr>
        <a:xfrm>
          <a:off x="6003593" y="2023349"/>
          <a:ext cx="354118" cy="2869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9247"/>
              </a:lnTo>
              <a:lnTo>
                <a:pt x="354118" y="2869247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B703DD-67D5-4DF1-AB6A-1FB29242B66F}">
      <dsp:nvSpPr>
        <dsp:cNvPr id="0" name=""/>
        <dsp:cNvSpPr/>
      </dsp:nvSpPr>
      <dsp:spPr>
        <a:xfrm>
          <a:off x="6003593" y="2023349"/>
          <a:ext cx="278149" cy="2258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8769"/>
              </a:lnTo>
              <a:lnTo>
                <a:pt x="278149" y="2258769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6FA197-17F2-4A8F-8E33-470149B55A88}">
      <dsp:nvSpPr>
        <dsp:cNvPr id="0" name=""/>
        <dsp:cNvSpPr/>
      </dsp:nvSpPr>
      <dsp:spPr>
        <a:xfrm>
          <a:off x="6003593" y="2023349"/>
          <a:ext cx="278149" cy="1590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911"/>
              </a:lnTo>
              <a:lnTo>
                <a:pt x="278149" y="1590911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4F5A0-B90A-4B34-A989-24F73F94C7EF}">
      <dsp:nvSpPr>
        <dsp:cNvPr id="0" name=""/>
        <dsp:cNvSpPr/>
      </dsp:nvSpPr>
      <dsp:spPr>
        <a:xfrm>
          <a:off x="6003593" y="2023349"/>
          <a:ext cx="278149" cy="983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3770"/>
              </a:lnTo>
              <a:lnTo>
                <a:pt x="278149" y="983770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CB8F49-1967-4ED1-A578-C8040AC03FF7}">
      <dsp:nvSpPr>
        <dsp:cNvPr id="0" name=""/>
        <dsp:cNvSpPr/>
      </dsp:nvSpPr>
      <dsp:spPr>
        <a:xfrm>
          <a:off x="6003593" y="2023349"/>
          <a:ext cx="217437" cy="3766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625"/>
              </a:lnTo>
              <a:lnTo>
                <a:pt x="217437" y="376625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9B1D95-000E-4ADF-AA1A-FB523467A300}">
      <dsp:nvSpPr>
        <dsp:cNvPr id="0" name=""/>
        <dsp:cNvSpPr/>
      </dsp:nvSpPr>
      <dsp:spPr>
        <a:xfrm>
          <a:off x="5525081" y="1344946"/>
          <a:ext cx="1210789" cy="238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073"/>
              </a:lnTo>
              <a:lnTo>
                <a:pt x="1210789" y="146073"/>
              </a:lnTo>
              <a:lnTo>
                <a:pt x="1210789" y="238461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3B20F-EBEA-4A84-9265-AE708797E32F}">
      <dsp:nvSpPr>
        <dsp:cNvPr id="0" name=""/>
        <dsp:cNvSpPr/>
      </dsp:nvSpPr>
      <dsp:spPr>
        <a:xfrm>
          <a:off x="4270465" y="1344946"/>
          <a:ext cx="1254616" cy="930603"/>
        </a:xfrm>
        <a:custGeom>
          <a:avLst/>
          <a:gdLst/>
          <a:ahLst/>
          <a:cxnLst/>
          <a:rect l="0" t="0" r="0" b="0"/>
          <a:pathLst>
            <a:path>
              <a:moveTo>
                <a:pt x="1254616" y="0"/>
              </a:moveTo>
              <a:lnTo>
                <a:pt x="1254616" y="838216"/>
              </a:lnTo>
              <a:lnTo>
                <a:pt x="0" y="838216"/>
              </a:lnTo>
              <a:lnTo>
                <a:pt x="0" y="930603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95F879-D38E-477C-9B18-A257344580D1}">
      <dsp:nvSpPr>
        <dsp:cNvPr id="0" name=""/>
        <dsp:cNvSpPr/>
      </dsp:nvSpPr>
      <dsp:spPr>
        <a:xfrm>
          <a:off x="4206990" y="1344946"/>
          <a:ext cx="1318090" cy="170992"/>
        </a:xfrm>
        <a:custGeom>
          <a:avLst/>
          <a:gdLst/>
          <a:ahLst/>
          <a:cxnLst/>
          <a:rect l="0" t="0" r="0" b="0"/>
          <a:pathLst>
            <a:path>
              <a:moveTo>
                <a:pt x="1318090" y="0"/>
              </a:moveTo>
              <a:lnTo>
                <a:pt x="1318090" y="78604"/>
              </a:lnTo>
              <a:lnTo>
                <a:pt x="0" y="78604"/>
              </a:lnTo>
              <a:lnTo>
                <a:pt x="0" y="170992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07D2B-A5D3-4612-AC64-39955813FDD8}">
      <dsp:nvSpPr>
        <dsp:cNvPr id="0" name=""/>
        <dsp:cNvSpPr/>
      </dsp:nvSpPr>
      <dsp:spPr>
        <a:xfrm>
          <a:off x="3334551" y="738324"/>
          <a:ext cx="2190530" cy="166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292"/>
              </a:lnTo>
              <a:lnTo>
                <a:pt x="2190530" y="74292"/>
              </a:lnTo>
              <a:lnTo>
                <a:pt x="2190530" y="166680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73003-DE16-4ECE-9482-EF18E495FA1D}">
      <dsp:nvSpPr>
        <dsp:cNvPr id="0" name=""/>
        <dsp:cNvSpPr/>
      </dsp:nvSpPr>
      <dsp:spPr>
        <a:xfrm>
          <a:off x="1942932" y="738324"/>
          <a:ext cx="1391618" cy="166680"/>
        </a:xfrm>
        <a:custGeom>
          <a:avLst/>
          <a:gdLst/>
          <a:ahLst/>
          <a:cxnLst/>
          <a:rect l="0" t="0" r="0" b="0"/>
          <a:pathLst>
            <a:path>
              <a:moveTo>
                <a:pt x="1391618" y="0"/>
              </a:moveTo>
              <a:lnTo>
                <a:pt x="1391618" y="74292"/>
              </a:lnTo>
              <a:lnTo>
                <a:pt x="0" y="74292"/>
              </a:lnTo>
              <a:lnTo>
                <a:pt x="0" y="166680"/>
              </a:lnTo>
            </a:path>
          </a:pathLst>
        </a:custGeom>
        <a:noFill/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DD9D1-6611-4062-B974-ABFF95713042}">
      <dsp:nvSpPr>
        <dsp:cNvPr id="0" name=""/>
        <dsp:cNvSpPr/>
      </dsp:nvSpPr>
      <dsp:spPr>
        <a:xfrm>
          <a:off x="2191209" y="1225"/>
          <a:ext cx="2286683" cy="73709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Метапредметные</a:t>
          </a:r>
          <a:r>
            <a:rPr lang="ru-RU" sz="2000" b="1" kern="1200" dirty="0" smtClean="0"/>
            <a:t> результаты</a:t>
          </a:r>
          <a:endParaRPr lang="ru-RU" sz="2000" b="1" kern="1200" dirty="0"/>
        </a:p>
      </dsp:txBody>
      <dsp:txXfrm>
        <a:off x="2191209" y="1225"/>
        <a:ext cx="2286683" cy="737099"/>
      </dsp:txXfrm>
    </dsp:sp>
    <dsp:sp modelId="{BFE5C3E3-515D-4315-B63C-3DA2C9F040AE}">
      <dsp:nvSpPr>
        <dsp:cNvPr id="0" name=""/>
        <dsp:cNvSpPr/>
      </dsp:nvSpPr>
      <dsp:spPr>
        <a:xfrm>
          <a:off x="622158" y="905005"/>
          <a:ext cx="2641549" cy="4399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Межпредметные</a:t>
          </a:r>
          <a:r>
            <a:rPr lang="ru-RU" sz="1800" b="1" kern="1200" dirty="0" smtClean="0"/>
            <a:t> понятия</a:t>
          </a:r>
          <a:endParaRPr lang="ru-RU" sz="1800" b="1" kern="1200" dirty="0"/>
        </a:p>
      </dsp:txBody>
      <dsp:txXfrm>
        <a:off x="622158" y="905005"/>
        <a:ext cx="2641549" cy="439941"/>
      </dsp:txXfrm>
    </dsp:sp>
    <dsp:sp modelId="{CF618779-ED76-4DFC-8E22-E11AE03F8354}">
      <dsp:nvSpPr>
        <dsp:cNvPr id="0" name=""/>
        <dsp:cNvSpPr/>
      </dsp:nvSpPr>
      <dsp:spPr>
        <a:xfrm>
          <a:off x="4447158" y="905005"/>
          <a:ext cx="2155845" cy="4399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УУД</a:t>
          </a:r>
          <a:endParaRPr lang="ru-RU" sz="2000" b="1" kern="1200" dirty="0"/>
        </a:p>
      </dsp:txBody>
      <dsp:txXfrm>
        <a:off x="4447158" y="905005"/>
        <a:ext cx="2155845" cy="439941"/>
      </dsp:txXfrm>
    </dsp:sp>
    <dsp:sp modelId="{6EF92EB4-9BAC-469A-8DBC-5406CDE35F70}">
      <dsp:nvSpPr>
        <dsp:cNvPr id="0" name=""/>
        <dsp:cNvSpPr/>
      </dsp:nvSpPr>
      <dsp:spPr>
        <a:xfrm>
          <a:off x="3527478" y="1515939"/>
          <a:ext cx="1359023" cy="46014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регулятивные</a:t>
          </a:r>
          <a:endParaRPr lang="ru-RU" sz="1400" b="1" kern="1200" dirty="0"/>
        </a:p>
      </dsp:txBody>
      <dsp:txXfrm>
        <a:off x="3527478" y="1515939"/>
        <a:ext cx="1359023" cy="460147"/>
      </dsp:txXfrm>
    </dsp:sp>
    <dsp:sp modelId="{6D4A1C8B-0F55-4AB0-A37E-1F56EBDCF37B}">
      <dsp:nvSpPr>
        <dsp:cNvPr id="0" name=""/>
        <dsp:cNvSpPr/>
      </dsp:nvSpPr>
      <dsp:spPr>
        <a:xfrm>
          <a:off x="3576382" y="2275550"/>
          <a:ext cx="1388164" cy="4399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/>
            <a:t>коммуникатив-ные</a:t>
          </a:r>
          <a:endParaRPr lang="ru-RU" sz="1400" b="1" kern="1200" dirty="0"/>
        </a:p>
      </dsp:txBody>
      <dsp:txXfrm>
        <a:off x="3576382" y="2275550"/>
        <a:ext cx="1388164" cy="439941"/>
      </dsp:txXfrm>
    </dsp:sp>
    <dsp:sp modelId="{6157D5E0-A11A-4094-8E01-82FBAB758C3E}">
      <dsp:nvSpPr>
        <dsp:cNvPr id="0" name=""/>
        <dsp:cNvSpPr/>
      </dsp:nvSpPr>
      <dsp:spPr>
        <a:xfrm>
          <a:off x="5820524" y="1583408"/>
          <a:ext cx="1830693" cy="4399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познавательные</a:t>
          </a:r>
          <a:endParaRPr lang="ru-RU" sz="1600" b="1" kern="1200" dirty="0"/>
        </a:p>
      </dsp:txBody>
      <dsp:txXfrm>
        <a:off x="5820524" y="1583408"/>
        <a:ext cx="1830693" cy="439941"/>
      </dsp:txXfrm>
    </dsp:sp>
    <dsp:sp modelId="{D2911A7E-ED9F-4E42-AECE-98930CC06204}">
      <dsp:nvSpPr>
        <dsp:cNvPr id="0" name=""/>
        <dsp:cNvSpPr/>
      </dsp:nvSpPr>
      <dsp:spPr>
        <a:xfrm>
          <a:off x="6221031" y="2180004"/>
          <a:ext cx="1335415" cy="4399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Смысловое чтение</a:t>
          </a:r>
          <a:endParaRPr lang="ru-RU" sz="1200" kern="1200" dirty="0"/>
        </a:p>
      </dsp:txBody>
      <dsp:txXfrm>
        <a:off x="6221031" y="2180004"/>
        <a:ext cx="1335415" cy="439941"/>
      </dsp:txXfrm>
    </dsp:sp>
    <dsp:sp modelId="{2A91E944-0B77-4A47-9F05-8D7C0058B8AC}">
      <dsp:nvSpPr>
        <dsp:cNvPr id="0" name=""/>
        <dsp:cNvSpPr/>
      </dsp:nvSpPr>
      <dsp:spPr>
        <a:xfrm>
          <a:off x="6281743" y="2787149"/>
          <a:ext cx="1295618" cy="4399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Логические операции</a:t>
          </a:r>
          <a:endParaRPr lang="ru-RU" sz="1200" kern="1200" dirty="0"/>
        </a:p>
      </dsp:txBody>
      <dsp:txXfrm>
        <a:off x="6281743" y="2787149"/>
        <a:ext cx="1295618" cy="439941"/>
      </dsp:txXfrm>
    </dsp:sp>
    <dsp:sp modelId="{F4A8FBA0-2002-4CC8-85C6-3A4C12C45D61}">
      <dsp:nvSpPr>
        <dsp:cNvPr id="0" name=""/>
        <dsp:cNvSpPr/>
      </dsp:nvSpPr>
      <dsp:spPr>
        <a:xfrm>
          <a:off x="6281743" y="3394291"/>
          <a:ext cx="1262482" cy="4399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Методологические умения</a:t>
          </a:r>
          <a:endParaRPr lang="ru-RU" sz="1200" kern="1200" dirty="0"/>
        </a:p>
      </dsp:txBody>
      <dsp:txXfrm>
        <a:off x="6281743" y="3394291"/>
        <a:ext cx="1262482" cy="439941"/>
      </dsp:txXfrm>
    </dsp:sp>
    <dsp:sp modelId="{60831B83-C554-449A-AE63-6C97CA192D66}">
      <dsp:nvSpPr>
        <dsp:cNvPr id="0" name=""/>
        <dsp:cNvSpPr/>
      </dsp:nvSpPr>
      <dsp:spPr>
        <a:xfrm>
          <a:off x="6281743" y="4062148"/>
          <a:ext cx="1302288" cy="4399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Решение проблем </a:t>
          </a:r>
          <a:endParaRPr lang="ru-RU" sz="1200" kern="1200" dirty="0"/>
        </a:p>
      </dsp:txBody>
      <dsp:txXfrm>
        <a:off x="6281743" y="4062148"/>
        <a:ext cx="1302288" cy="439941"/>
      </dsp:txXfrm>
    </dsp:sp>
    <dsp:sp modelId="{3CDCBA12-D81D-4FEA-9387-9E51726E8D6A}">
      <dsp:nvSpPr>
        <dsp:cNvPr id="0" name=""/>
        <dsp:cNvSpPr/>
      </dsp:nvSpPr>
      <dsp:spPr>
        <a:xfrm>
          <a:off x="6357712" y="4672626"/>
          <a:ext cx="1256877" cy="4399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ИКТ-компетентность</a:t>
          </a:r>
          <a:endParaRPr lang="ru-RU" sz="1200" kern="1200" dirty="0"/>
        </a:p>
      </dsp:txBody>
      <dsp:txXfrm>
        <a:off x="6357712" y="4672626"/>
        <a:ext cx="1256877" cy="4399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90A4DA-170B-4A27-B239-A7A6FFC38A8C}">
      <dsp:nvSpPr>
        <dsp:cNvPr id="0" name=""/>
        <dsp:cNvSpPr/>
      </dsp:nvSpPr>
      <dsp:spPr>
        <a:xfrm>
          <a:off x="962" y="1216497"/>
          <a:ext cx="1007213" cy="50360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Результат</a:t>
          </a:r>
          <a:endParaRPr lang="ru-RU" sz="1700" kern="1200" dirty="0"/>
        </a:p>
      </dsp:txBody>
      <dsp:txXfrm>
        <a:off x="15712" y="1231247"/>
        <a:ext cx="977713" cy="474106"/>
      </dsp:txXfrm>
    </dsp:sp>
    <dsp:sp modelId="{D74087EC-EA21-4185-A5EE-9925B14734C5}">
      <dsp:nvSpPr>
        <dsp:cNvPr id="0" name=""/>
        <dsp:cNvSpPr/>
      </dsp:nvSpPr>
      <dsp:spPr>
        <a:xfrm rot="18289469">
          <a:off x="856868" y="1159500"/>
          <a:ext cx="705498" cy="38452"/>
        </a:xfrm>
        <a:custGeom>
          <a:avLst/>
          <a:gdLst/>
          <a:ahLst/>
          <a:cxnLst/>
          <a:rect l="0" t="0" r="0" b="0"/>
          <a:pathLst>
            <a:path>
              <a:moveTo>
                <a:pt x="0" y="19226"/>
              </a:moveTo>
              <a:lnTo>
                <a:pt x="705498" y="1922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91980" y="1161089"/>
        <a:ext cx="35274" cy="35274"/>
      </dsp:txXfrm>
    </dsp:sp>
    <dsp:sp modelId="{48417FB6-E7FC-455A-AD8A-84DE4978ED0F}">
      <dsp:nvSpPr>
        <dsp:cNvPr id="0" name=""/>
        <dsp:cNvSpPr/>
      </dsp:nvSpPr>
      <dsp:spPr>
        <a:xfrm>
          <a:off x="1411060" y="637350"/>
          <a:ext cx="1007213" cy="50360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Умение 1</a:t>
          </a:r>
          <a:endParaRPr lang="ru-RU" sz="1700" kern="1200" dirty="0"/>
        </a:p>
      </dsp:txBody>
      <dsp:txXfrm>
        <a:off x="1425810" y="652100"/>
        <a:ext cx="977713" cy="474106"/>
      </dsp:txXfrm>
    </dsp:sp>
    <dsp:sp modelId="{240F676A-4F1A-409E-86CE-B5E8D991DBE5}">
      <dsp:nvSpPr>
        <dsp:cNvPr id="0" name=""/>
        <dsp:cNvSpPr/>
      </dsp:nvSpPr>
      <dsp:spPr>
        <a:xfrm rot="18289469">
          <a:off x="2266966" y="580353"/>
          <a:ext cx="705498" cy="38452"/>
        </a:xfrm>
        <a:custGeom>
          <a:avLst/>
          <a:gdLst/>
          <a:ahLst/>
          <a:cxnLst/>
          <a:rect l="0" t="0" r="0" b="0"/>
          <a:pathLst>
            <a:path>
              <a:moveTo>
                <a:pt x="0" y="19226"/>
              </a:moveTo>
              <a:lnTo>
                <a:pt x="705498" y="1922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02078" y="581942"/>
        <a:ext cx="35274" cy="35274"/>
      </dsp:txXfrm>
    </dsp:sp>
    <dsp:sp modelId="{5E3B6B97-8618-4A6F-8AE1-638592AE29F9}">
      <dsp:nvSpPr>
        <dsp:cNvPr id="0" name=""/>
        <dsp:cNvSpPr/>
      </dsp:nvSpPr>
      <dsp:spPr>
        <a:xfrm>
          <a:off x="2821158" y="58202"/>
          <a:ext cx="1007213" cy="50360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Задание 1</a:t>
          </a:r>
          <a:endParaRPr lang="ru-RU" sz="1700" kern="1200" dirty="0"/>
        </a:p>
      </dsp:txBody>
      <dsp:txXfrm>
        <a:off x="2835908" y="72952"/>
        <a:ext cx="977713" cy="474106"/>
      </dsp:txXfrm>
    </dsp:sp>
    <dsp:sp modelId="{E8A1A706-26F9-4D97-A8C8-D6CB87F8F5F0}">
      <dsp:nvSpPr>
        <dsp:cNvPr id="0" name=""/>
        <dsp:cNvSpPr/>
      </dsp:nvSpPr>
      <dsp:spPr>
        <a:xfrm>
          <a:off x="2418273" y="869927"/>
          <a:ext cx="402885" cy="38452"/>
        </a:xfrm>
        <a:custGeom>
          <a:avLst/>
          <a:gdLst/>
          <a:ahLst/>
          <a:cxnLst/>
          <a:rect l="0" t="0" r="0" b="0"/>
          <a:pathLst>
            <a:path>
              <a:moveTo>
                <a:pt x="0" y="19226"/>
              </a:moveTo>
              <a:lnTo>
                <a:pt x="402885" y="1922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09643" y="879081"/>
        <a:ext cx="20144" cy="20144"/>
      </dsp:txXfrm>
    </dsp:sp>
    <dsp:sp modelId="{F7E693A6-9495-445A-B6ED-4859B08A2A1D}">
      <dsp:nvSpPr>
        <dsp:cNvPr id="0" name=""/>
        <dsp:cNvSpPr/>
      </dsp:nvSpPr>
      <dsp:spPr>
        <a:xfrm>
          <a:off x="2821158" y="637350"/>
          <a:ext cx="1007213" cy="50360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Задание 2</a:t>
          </a:r>
          <a:endParaRPr lang="ru-RU" sz="1700" kern="1200" dirty="0"/>
        </a:p>
      </dsp:txBody>
      <dsp:txXfrm>
        <a:off x="2835908" y="652100"/>
        <a:ext cx="977713" cy="474106"/>
      </dsp:txXfrm>
    </dsp:sp>
    <dsp:sp modelId="{B09C8B41-88A2-487C-8E5F-7BA5128E6A2A}">
      <dsp:nvSpPr>
        <dsp:cNvPr id="0" name=""/>
        <dsp:cNvSpPr/>
      </dsp:nvSpPr>
      <dsp:spPr>
        <a:xfrm rot="3310531">
          <a:off x="2266966" y="1159500"/>
          <a:ext cx="705498" cy="38452"/>
        </a:xfrm>
        <a:custGeom>
          <a:avLst/>
          <a:gdLst/>
          <a:ahLst/>
          <a:cxnLst/>
          <a:rect l="0" t="0" r="0" b="0"/>
          <a:pathLst>
            <a:path>
              <a:moveTo>
                <a:pt x="0" y="19226"/>
              </a:moveTo>
              <a:lnTo>
                <a:pt x="705498" y="1922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02078" y="1161089"/>
        <a:ext cx="35274" cy="35274"/>
      </dsp:txXfrm>
    </dsp:sp>
    <dsp:sp modelId="{7965E390-A20C-4858-B9DF-6DE9692C65B1}">
      <dsp:nvSpPr>
        <dsp:cNvPr id="0" name=""/>
        <dsp:cNvSpPr/>
      </dsp:nvSpPr>
      <dsp:spPr>
        <a:xfrm>
          <a:off x="2821158" y="1216497"/>
          <a:ext cx="1007213" cy="50360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…..</a:t>
          </a:r>
          <a:endParaRPr lang="ru-RU" sz="1700" kern="1200" dirty="0"/>
        </a:p>
      </dsp:txBody>
      <dsp:txXfrm>
        <a:off x="2835908" y="1231247"/>
        <a:ext cx="977713" cy="474106"/>
      </dsp:txXfrm>
    </dsp:sp>
    <dsp:sp modelId="{20043748-6D54-4BC9-894E-8F22C1EA9106}">
      <dsp:nvSpPr>
        <dsp:cNvPr id="0" name=""/>
        <dsp:cNvSpPr/>
      </dsp:nvSpPr>
      <dsp:spPr>
        <a:xfrm rot="153043">
          <a:off x="1007972" y="1458172"/>
          <a:ext cx="408850" cy="38452"/>
        </a:xfrm>
        <a:custGeom>
          <a:avLst/>
          <a:gdLst/>
          <a:ahLst/>
          <a:cxnLst/>
          <a:rect l="0" t="0" r="0" b="0"/>
          <a:pathLst>
            <a:path>
              <a:moveTo>
                <a:pt x="0" y="19226"/>
              </a:moveTo>
              <a:lnTo>
                <a:pt x="408850" y="1922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02176" y="1467177"/>
        <a:ext cx="20442" cy="20442"/>
      </dsp:txXfrm>
    </dsp:sp>
    <dsp:sp modelId="{09ADF76F-57A7-44E1-917C-9C6BDD81AE66}">
      <dsp:nvSpPr>
        <dsp:cNvPr id="0" name=""/>
        <dsp:cNvSpPr/>
      </dsp:nvSpPr>
      <dsp:spPr>
        <a:xfrm>
          <a:off x="1416620" y="1234692"/>
          <a:ext cx="1007213" cy="50360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….</a:t>
          </a:r>
          <a:endParaRPr lang="ru-RU" sz="1700" kern="1200" dirty="0"/>
        </a:p>
      </dsp:txBody>
      <dsp:txXfrm>
        <a:off x="1431370" y="1249442"/>
        <a:ext cx="977713" cy="474106"/>
      </dsp:txXfrm>
    </dsp:sp>
    <dsp:sp modelId="{58737C02-E9E6-47E4-ADF3-8139A2C2A02C}">
      <dsp:nvSpPr>
        <dsp:cNvPr id="0" name=""/>
        <dsp:cNvSpPr/>
      </dsp:nvSpPr>
      <dsp:spPr>
        <a:xfrm rot="3310531">
          <a:off x="856868" y="1738648"/>
          <a:ext cx="705498" cy="38452"/>
        </a:xfrm>
        <a:custGeom>
          <a:avLst/>
          <a:gdLst/>
          <a:ahLst/>
          <a:cxnLst/>
          <a:rect l="0" t="0" r="0" b="0"/>
          <a:pathLst>
            <a:path>
              <a:moveTo>
                <a:pt x="0" y="19226"/>
              </a:moveTo>
              <a:lnTo>
                <a:pt x="705498" y="1922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191980" y="1740237"/>
        <a:ext cx="35274" cy="35274"/>
      </dsp:txXfrm>
    </dsp:sp>
    <dsp:sp modelId="{F6D9D721-6477-457C-9F55-B8DDC17A39B8}">
      <dsp:nvSpPr>
        <dsp:cNvPr id="0" name=""/>
        <dsp:cNvSpPr/>
      </dsp:nvSpPr>
      <dsp:spPr>
        <a:xfrm>
          <a:off x="1411060" y="1795644"/>
          <a:ext cx="1007213" cy="50360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Умение</a:t>
          </a:r>
          <a:r>
            <a:rPr lang="en-US" sz="1700" kern="1200" dirty="0" smtClean="0"/>
            <a:t> N</a:t>
          </a:r>
          <a:r>
            <a:rPr lang="ru-RU" sz="1700" kern="1200" dirty="0" smtClean="0"/>
            <a:t> </a:t>
          </a:r>
          <a:endParaRPr lang="ru-RU" sz="1700" kern="1200" dirty="0"/>
        </a:p>
      </dsp:txBody>
      <dsp:txXfrm>
        <a:off x="1425810" y="1810394"/>
        <a:ext cx="977713" cy="474106"/>
      </dsp:txXfrm>
    </dsp:sp>
    <dsp:sp modelId="{3BA4324A-2A2D-487D-96BA-5FAEFB972CC7}">
      <dsp:nvSpPr>
        <dsp:cNvPr id="0" name=""/>
        <dsp:cNvSpPr/>
      </dsp:nvSpPr>
      <dsp:spPr>
        <a:xfrm>
          <a:off x="2418273" y="2028222"/>
          <a:ext cx="402885" cy="38452"/>
        </a:xfrm>
        <a:custGeom>
          <a:avLst/>
          <a:gdLst/>
          <a:ahLst/>
          <a:cxnLst/>
          <a:rect l="0" t="0" r="0" b="0"/>
          <a:pathLst>
            <a:path>
              <a:moveTo>
                <a:pt x="0" y="19226"/>
              </a:moveTo>
              <a:lnTo>
                <a:pt x="402885" y="1922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09643" y="2037376"/>
        <a:ext cx="20144" cy="20144"/>
      </dsp:txXfrm>
    </dsp:sp>
    <dsp:sp modelId="{53306667-D9B9-4323-8BA3-70EBB81803A6}">
      <dsp:nvSpPr>
        <dsp:cNvPr id="0" name=""/>
        <dsp:cNvSpPr/>
      </dsp:nvSpPr>
      <dsp:spPr>
        <a:xfrm>
          <a:off x="2821158" y="1795644"/>
          <a:ext cx="1007213" cy="503606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…..</a:t>
          </a:r>
          <a:endParaRPr lang="ru-RU" sz="1700" kern="1200" dirty="0"/>
        </a:p>
      </dsp:txBody>
      <dsp:txXfrm>
        <a:off x="2835908" y="1810394"/>
        <a:ext cx="977713" cy="4741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90A4DA-170B-4A27-B239-A7A6FFC38A8C}">
      <dsp:nvSpPr>
        <dsp:cNvPr id="0" name=""/>
        <dsp:cNvSpPr/>
      </dsp:nvSpPr>
      <dsp:spPr>
        <a:xfrm>
          <a:off x="236913" y="1015962"/>
          <a:ext cx="883028" cy="44151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Умения</a:t>
          </a:r>
          <a:endParaRPr lang="ru-RU" sz="1500" kern="1200" dirty="0"/>
        </a:p>
      </dsp:txBody>
      <dsp:txXfrm>
        <a:off x="249845" y="1028894"/>
        <a:ext cx="857164" cy="415650"/>
      </dsp:txXfrm>
    </dsp:sp>
    <dsp:sp modelId="{D74087EC-EA21-4185-A5EE-9925B14734C5}">
      <dsp:nvSpPr>
        <dsp:cNvPr id="0" name=""/>
        <dsp:cNvSpPr/>
      </dsp:nvSpPr>
      <dsp:spPr>
        <a:xfrm rot="18289469">
          <a:off x="987290" y="962634"/>
          <a:ext cx="61851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618513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81084" y="967386"/>
        <a:ext cx="30925" cy="30925"/>
      </dsp:txXfrm>
    </dsp:sp>
    <dsp:sp modelId="{48417FB6-E7FC-455A-AD8A-84DE4978ED0F}">
      <dsp:nvSpPr>
        <dsp:cNvPr id="0" name=""/>
        <dsp:cNvSpPr/>
      </dsp:nvSpPr>
      <dsp:spPr>
        <a:xfrm>
          <a:off x="1473152" y="508221"/>
          <a:ext cx="883028" cy="44151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Уровень 1</a:t>
          </a:r>
          <a:endParaRPr lang="ru-RU" sz="1500" kern="1200" dirty="0"/>
        </a:p>
      </dsp:txBody>
      <dsp:txXfrm>
        <a:off x="1486084" y="521153"/>
        <a:ext cx="857164" cy="415650"/>
      </dsp:txXfrm>
    </dsp:sp>
    <dsp:sp modelId="{240F676A-4F1A-409E-86CE-B5E8D991DBE5}">
      <dsp:nvSpPr>
        <dsp:cNvPr id="0" name=""/>
        <dsp:cNvSpPr/>
      </dsp:nvSpPr>
      <dsp:spPr>
        <a:xfrm rot="18289469">
          <a:off x="2223529" y="454892"/>
          <a:ext cx="61851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618513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17324" y="459644"/>
        <a:ext cx="30925" cy="30925"/>
      </dsp:txXfrm>
    </dsp:sp>
    <dsp:sp modelId="{5E3B6B97-8618-4A6F-8AE1-638592AE29F9}">
      <dsp:nvSpPr>
        <dsp:cNvPr id="0" name=""/>
        <dsp:cNvSpPr/>
      </dsp:nvSpPr>
      <dsp:spPr>
        <a:xfrm>
          <a:off x="2709392" y="479"/>
          <a:ext cx="883028" cy="44151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Задание 1</a:t>
          </a:r>
          <a:endParaRPr lang="ru-RU" sz="1500" kern="1200" dirty="0"/>
        </a:p>
      </dsp:txBody>
      <dsp:txXfrm>
        <a:off x="2722324" y="13411"/>
        <a:ext cx="857164" cy="415650"/>
      </dsp:txXfrm>
    </dsp:sp>
    <dsp:sp modelId="{E8A1A706-26F9-4D97-A8C8-D6CB87F8F5F0}">
      <dsp:nvSpPr>
        <dsp:cNvPr id="0" name=""/>
        <dsp:cNvSpPr/>
      </dsp:nvSpPr>
      <dsp:spPr>
        <a:xfrm>
          <a:off x="2356181" y="708763"/>
          <a:ext cx="35321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353211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23956" y="720148"/>
        <a:ext cx="17660" cy="17660"/>
      </dsp:txXfrm>
    </dsp:sp>
    <dsp:sp modelId="{F7E693A6-9495-445A-B6ED-4859B08A2A1D}">
      <dsp:nvSpPr>
        <dsp:cNvPr id="0" name=""/>
        <dsp:cNvSpPr/>
      </dsp:nvSpPr>
      <dsp:spPr>
        <a:xfrm>
          <a:off x="2709392" y="508221"/>
          <a:ext cx="883028" cy="44151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Задание 2</a:t>
          </a:r>
          <a:endParaRPr lang="ru-RU" sz="1500" kern="1200" dirty="0"/>
        </a:p>
      </dsp:txBody>
      <dsp:txXfrm>
        <a:off x="2722324" y="521153"/>
        <a:ext cx="857164" cy="415650"/>
      </dsp:txXfrm>
    </dsp:sp>
    <dsp:sp modelId="{B09C8B41-88A2-487C-8E5F-7BA5128E6A2A}">
      <dsp:nvSpPr>
        <dsp:cNvPr id="0" name=""/>
        <dsp:cNvSpPr/>
      </dsp:nvSpPr>
      <dsp:spPr>
        <a:xfrm rot="3310531">
          <a:off x="2223529" y="962634"/>
          <a:ext cx="61851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618513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17324" y="967386"/>
        <a:ext cx="30925" cy="30925"/>
      </dsp:txXfrm>
    </dsp:sp>
    <dsp:sp modelId="{7965E390-A20C-4858-B9DF-6DE9692C65B1}">
      <dsp:nvSpPr>
        <dsp:cNvPr id="0" name=""/>
        <dsp:cNvSpPr/>
      </dsp:nvSpPr>
      <dsp:spPr>
        <a:xfrm>
          <a:off x="2709392" y="1015962"/>
          <a:ext cx="883028" cy="44151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…..</a:t>
          </a:r>
          <a:endParaRPr lang="ru-RU" sz="1500" kern="1200" dirty="0"/>
        </a:p>
      </dsp:txBody>
      <dsp:txXfrm>
        <a:off x="2722324" y="1028894"/>
        <a:ext cx="857164" cy="415650"/>
      </dsp:txXfrm>
    </dsp:sp>
    <dsp:sp modelId="{20043748-6D54-4BC9-894E-8F22C1EA9106}">
      <dsp:nvSpPr>
        <dsp:cNvPr id="0" name=""/>
        <dsp:cNvSpPr/>
      </dsp:nvSpPr>
      <dsp:spPr>
        <a:xfrm rot="153043">
          <a:off x="1119763" y="1224480"/>
          <a:ext cx="35844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358440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90023" y="1235734"/>
        <a:ext cx="17922" cy="17922"/>
      </dsp:txXfrm>
    </dsp:sp>
    <dsp:sp modelId="{09ADF76F-57A7-44E1-917C-9C6BDD81AE66}">
      <dsp:nvSpPr>
        <dsp:cNvPr id="0" name=""/>
        <dsp:cNvSpPr/>
      </dsp:nvSpPr>
      <dsp:spPr>
        <a:xfrm>
          <a:off x="1478027" y="1031914"/>
          <a:ext cx="883028" cy="44151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….</a:t>
          </a:r>
          <a:endParaRPr lang="ru-RU" sz="1500" kern="1200" dirty="0"/>
        </a:p>
      </dsp:txBody>
      <dsp:txXfrm>
        <a:off x="1490959" y="1044846"/>
        <a:ext cx="857164" cy="415650"/>
      </dsp:txXfrm>
    </dsp:sp>
    <dsp:sp modelId="{58737C02-E9E6-47E4-ADF3-8139A2C2A02C}">
      <dsp:nvSpPr>
        <dsp:cNvPr id="0" name=""/>
        <dsp:cNvSpPr/>
      </dsp:nvSpPr>
      <dsp:spPr>
        <a:xfrm rot="3310531">
          <a:off x="987290" y="1470375"/>
          <a:ext cx="61851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618513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81084" y="1475127"/>
        <a:ext cx="30925" cy="30925"/>
      </dsp:txXfrm>
    </dsp:sp>
    <dsp:sp modelId="{F6D9D721-6477-457C-9F55-B8DDC17A39B8}">
      <dsp:nvSpPr>
        <dsp:cNvPr id="0" name=""/>
        <dsp:cNvSpPr/>
      </dsp:nvSpPr>
      <dsp:spPr>
        <a:xfrm>
          <a:off x="1473152" y="1523703"/>
          <a:ext cx="883028" cy="44151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Уровень </a:t>
          </a:r>
          <a:r>
            <a:rPr lang="en-US" sz="1500" kern="1200" dirty="0" smtClean="0"/>
            <a:t>N</a:t>
          </a:r>
          <a:r>
            <a:rPr lang="ru-RU" sz="1500" kern="1200" dirty="0" smtClean="0"/>
            <a:t> </a:t>
          </a:r>
          <a:endParaRPr lang="ru-RU" sz="1500" kern="1200" dirty="0"/>
        </a:p>
      </dsp:txBody>
      <dsp:txXfrm>
        <a:off x="1486084" y="1536635"/>
        <a:ext cx="857164" cy="415650"/>
      </dsp:txXfrm>
    </dsp:sp>
    <dsp:sp modelId="{3BA4324A-2A2D-487D-96BA-5FAEFB972CC7}">
      <dsp:nvSpPr>
        <dsp:cNvPr id="0" name=""/>
        <dsp:cNvSpPr/>
      </dsp:nvSpPr>
      <dsp:spPr>
        <a:xfrm>
          <a:off x="2356181" y="1724246"/>
          <a:ext cx="35321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353211" y="2021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23956" y="1735630"/>
        <a:ext cx="17660" cy="17660"/>
      </dsp:txXfrm>
    </dsp:sp>
    <dsp:sp modelId="{53306667-D9B9-4323-8BA3-70EBB81803A6}">
      <dsp:nvSpPr>
        <dsp:cNvPr id="0" name=""/>
        <dsp:cNvSpPr/>
      </dsp:nvSpPr>
      <dsp:spPr>
        <a:xfrm>
          <a:off x="2709392" y="1523703"/>
          <a:ext cx="883028" cy="441514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…..</a:t>
          </a:r>
          <a:endParaRPr lang="ru-RU" sz="1500" kern="1200" dirty="0"/>
        </a:p>
      </dsp:txBody>
      <dsp:txXfrm>
        <a:off x="2722324" y="1536635"/>
        <a:ext cx="857164" cy="4156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1C5F9-03E5-4FB7-9A30-0384C6B2B2A1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234ED-4657-4369-A140-2B849ACAE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582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E5B0B-C493-4BB2-9071-D40B4A47A8D8}" type="datetimeFigureOut">
              <a:rPr lang="ru-RU"/>
              <a:pPr>
                <a:defRPr/>
              </a:pPr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C95E5-D395-4F3B-A57F-62640DC4E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55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se.ru/data/2017/11/21/1160787088/%D0%92%D0%BE%D1%80%D0%BE%D0%BD%D0%B0%20%D0%9C%D0%A1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Технология разработки КИМ для оценки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П.В. Цыганкова, зав. отделом ФГОС ГАУ ДПО СОИРО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631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Шаг 3. Разработка заданий </a:t>
            </a:r>
            <a:r>
              <a:rPr lang="ru-RU" dirty="0" smtClean="0"/>
              <a:t>Определение уровня</a:t>
            </a:r>
            <a:endParaRPr lang="ru-RU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7992078" cy="461997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05779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4. Определение </a:t>
            </a:r>
            <a:r>
              <a:rPr lang="ru-RU" dirty="0" smtClean="0"/>
              <a:t>результатов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114800" cy="471830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Какое количество баллов определяет минимально возможную компетентность? (50% - 65%)</a:t>
            </a:r>
          </a:p>
          <a:p>
            <a:r>
              <a:rPr lang="ru-RU" dirty="0" smtClean="0"/>
              <a:t>Как переводить тестовые баллы в отметку?</a:t>
            </a:r>
          </a:p>
          <a:p>
            <a:r>
              <a:rPr lang="ru-RU" dirty="0" smtClean="0"/>
              <a:t>Допустимо ли округление?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714488"/>
            <a:ext cx="4214842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91756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5. Разработка спецификации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 КИМ: оценка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</a:t>
            </a:r>
            <a:r>
              <a:rPr lang="ru-RU" dirty="0" err="1" smtClean="0"/>
              <a:t>разультатов</a:t>
            </a:r>
            <a:endParaRPr lang="ru-RU" dirty="0" smtClean="0"/>
          </a:p>
          <a:p>
            <a:r>
              <a:rPr lang="ru-RU" dirty="0" smtClean="0"/>
              <a:t>Класс</a:t>
            </a:r>
          </a:p>
          <a:p>
            <a:r>
              <a:rPr lang="ru-RU" dirty="0" smtClean="0"/>
              <a:t>Время выполнения</a:t>
            </a:r>
          </a:p>
          <a:p>
            <a:r>
              <a:rPr lang="ru-RU" dirty="0" smtClean="0"/>
              <a:t>Условия проведения</a:t>
            </a:r>
          </a:p>
          <a:p>
            <a:r>
              <a:rPr lang="ru-RU" dirty="0" smtClean="0"/>
              <a:t>Дополнительные материалы и оборудование</a:t>
            </a:r>
          </a:p>
          <a:p>
            <a:r>
              <a:rPr lang="ru-RU" smtClean="0"/>
              <a:t>Система оценивания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216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Шаг 5. </a:t>
            </a:r>
            <a:r>
              <a:rPr lang="ru-RU" dirty="0" smtClean="0"/>
              <a:t>Разработка спецификации</a:t>
            </a:r>
            <a:br>
              <a:rPr lang="ru-RU" dirty="0" smtClean="0"/>
            </a:br>
            <a:r>
              <a:rPr lang="ru-RU" dirty="0" smtClean="0"/>
              <a:t>Общий план работы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5689449"/>
              </p:ext>
            </p:extLst>
          </p:nvPr>
        </p:nvGraphicFramePr>
        <p:xfrm>
          <a:off x="539552" y="1628800"/>
          <a:ext cx="8229600" cy="4315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193140">
                <a:tc>
                  <a:txBody>
                    <a:bodyPr/>
                    <a:lstStyle/>
                    <a:p>
                      <a:r>
                        <a:rPr lang="ru-RU" dirty="0" smtClean="0"/>
                        <a:t>№ 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проверяемого</a:t>
                      </a:r>
                      <a:r>
                        <a:rPr lang="ru-RU" baseline="0" dirty="0" smtClean="0"/>
                        <a:t> элемента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Тип 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Максимальный балл</a:t>
                      </a:r>
                      <a:endParaRPr lang="ru-RU" dirty="0"/>
                    </a:p>
                  </a:txBody>
                  <a:tcPr/>
                </a:tc>
              </a:tr>
              <a:tr h="48388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Выбор ответа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83519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Установление</a:t>
                      </a:r>
                      <a:r>
                        <a:rPr lang="ru-RU" baseline="0" dirty="0" smtClean="0"/>
                        <a:t> соответствия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48388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Дополнение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835198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Развернутый 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483885">
                <a:tc gridSpan="4">
                  <a:txBody>
                    <a:bodyPr/>
                    <a:lstStyle/>
                    <a:p>
                      <a:r>
                        <a:rPr lang="ru-RU" dirty="0" smtClean="0"/>
                        <a:t>Максимально</a:t>
                      </a:r>
                      <a:r>
                        <a:rPr lang="ru-RU" baseline="0" dirty="0" smtClean="0"/>
                        <a:t> возможный балл за работу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50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147248" cy="1371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Спасибо за внимание! Успехов!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290" y="2571744"/>
            <a:ext cx="568863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603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2"/>
          <p:cNvSpPr>
            <a:spLocks noGrp="1"/>
          </p:cNvSpPr>
          <p:nvPr>
            <p:ph type="title"/>
          </p:nvPr>
        </p:nvSpPr>
        <p:spPr>
          <a:xfrm>
            <a:off x="684213" y="260350"/>
            <a:ext cx="8229600" cy="936625"/>
          </a:xfrm>
        </p:spPr>
        <p:txBody>
          <a:bodyPr>
            <a:normAutofit fontScale="90000"/>
          </a:bodyPr>
          <a:lstStyle/>
          <a:p>
            <a:r>
              <a:rPr lang="ru-RU" altLang="ru-RU" sz="2400" b="1" dirty="0" smtClean="0">
                <a:solidFill>
                  <a:schemeClr val="bg1"/>
                </a:solidFill>
              </a:rPr>
              <a:t/>
            </a:r>
            <a:br>
              <a:rPr lang="ru-RU" altLang="ru-RU" sz="2400" b="1" dirty="0" smtClean="0">
                <a:solidFill>
                  <a:schemeClr val="bg1"/>
                </a:solidFill>
              </a:rPr>
            </a:br>
            <a:r>
              <a:rPr lang="ru-RU" altLang="ru-RU" sz="2800" b="1" dirty="0" smtClean="0"/>
              <a:t>Способы оценки </a:t>
            </a:r>
            <a:r>
              <a:rPr lang="ru-RU" altLang="ru-RU" sz="2800" b="1" dirty="0" err="1" smtClean="0"/>
              <a:t>метапредметных</a:t>
            </a:r>
            <a:r>
              <a:rPr lang="ru-RU" altLang="ru-RU" sz="2800" b="1" dirty="0" smtClean="0"/>
              <a:t> результатов </a:t>
            </a:r>
            <a:r>
              <a:rPr lang="ru-RU" altLang="ru-RU" sz="2800" b="1" dirty="0" smtClean="0"/>
              <a:t>обучения</a:t>
            </a: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endParaRPr lang="ru-RU" altLang="ru-RU" sz="2400" dirty="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539552" y="1340768"/>
          <a:ext cx="806489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Овал 8"/>
          <p:cNvSpPr/>
          <p:nvPr/>
        </p:nvSpPr>
        <p:spPr>
          <a:xfrm>
            <a:off x="876300" y="3429000"/>
            <a:ext cx="1824038" cy="176371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Наблю-дение</a:t>
            </a:r>
            <a:r>
              <a:rPr lang="ru-RU" altLang="ru-RU" sz="1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за проектной деятель-</a:t>
            </a:r>
            <a:r>
              <a:rPr lang="ru-RU" alt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ностью</a:t>
            </a:r>
            <a:endParaRPr lang="ru-RU" altLang="ru-RU" sz="16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624138" y="4394200"/>
            <a:ext cx="1931987" cy="17287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</a:rPr>
              <a:t>Измери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-тельные материалы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2195513" y="2708275"/>
            <a:ext cx="987425" cy="1800225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556125" y="4737100"/>
            <a:ext cx="1968500" cy="455613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Левая фигурная скобка 16"/>
          <p:cNvSpPr/>
          <p:nvPr/>
        </p:nvSpPr>
        <p:spPr>
          <a:xfrm>
            <a:off x="3721100" y="2857500"/>
            <a:ext cx="431800" cy="1519238"/>
          </a:xfrm>
          <a:prstGeom prst="leftBrac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22" name="Левая фигурная скобка 21"/>
          <p:cNvSpPr/>
          <p:nvPr/>
        </p:nvSpPr>
        <p:spPr>
          <a:xfrm>
            <a:off x="6524625" y="3616325"/>
            <a:ext cx="287338" cy="2239963"/>
          </a:xfrm>
          <a:prstGeom prst="leftBrac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2700338" y="3681413"/>
            <a:ext cx="965200" cy="395287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4556125" y="5192713"/>
            <a:ext cx="1579563" cy="150495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</a:rPr>
              <a:t>Компью-терное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</a:rPr>
              <a:t>тестиро-вание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6184900" y="6219825"/>
            <a:ext cx="627063" cy="161925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72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 (ВШЭ)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4929411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Оценочные средства –</a:t>
            </a:r>
            <a:r>
              <a:rPr lang="ru-RU" dirty="0"/>
              <a:t> это совокупность  материалов, измерительных инструментов, описания оценочных форм и процедур, которые используются для измерения и оценки уровня </a:t>
            </a:r>
            <a:r>
              <a:rPr lang="ru-RU" dirty="0" err="1"/>
              <a:t>сформированности</a:t>
            </a:r>
            <a:r>
              <a:rPr lang="ru-RU" dirty="0"/>
              <a:t> образовательных результатов.</a:t>
            </a:r>
          </a:p>
          <a:p>
            <a:r>
              <a:rPr lang="ru-RU" b="1" dirty="0"/>
              <a:t>Контрольно-измерительные материалы (КИМ)</a:t>
            </a:r>
            <a:r>
              <a:rPr lang="ru-RU" dirty="0"/>
              <a:t> </a:t>
            </a:r>
            <a:r>
              <a:rPr lang="ru-RU" b="1" dirty="0"/>
              <a:t>–</a:t>
            </a:r>
            <a:r>
              <a:rPr lang="ru-RU" dirty="0"/>
              <a:t> разновидность оценочных средств, направленных на два основных </a:t>
            </a:r>
            <a:r>
              <a:rPr lang="ru-RU" dirty="0" err="1"/>
              <a:t>процесса:</a:t>
            </a:r>
            <a:r>
              <a:rPr lang="ru-RU" b="1" i="1" u="sng" dirty="0" err="1"/>
              <a:t>контроль</a:t>
            </a:r>
            <a:r>
              <a:rPr lang="ru-RU" b="1" i="1" dirty="0"/>
              <a:t> </a:t>
            </a:r>
            <a:r>
              <a:rPr lang="ru-RU" b="1" dirty="0"/>
              <a:t>и </a:t>
            </a:r>
            <a:r>
              <a:rPr lang="ru-RU" b="1" i="1" u="sng" dirty="0"/>
              <a:t>измерени</a:t>
            </a:r>
            <a:r>
              <a:rPr lang="ru-RU" b="1" u="sng" dirty="0"/>
              <a:t>е</a:t>
            </a:r>
            <a:r>
              <a:rPr lang="ru-RU" b="1" u="sng" dirty="0" smtClean="0"/>
              <a:t>.</a:t>
            </a:r>
          </a:p>
          <a:p>
            <a:r>
              <a:rPr lang="ru-RU" b="1" dirty="0"/>
              <a:t>Спецификация</a:t>
            </a:r>
            <a:r>
              <a:rPr lang="ru-RU" dirty="0"/>
              <a:t> теста - документ, в котором определяются цели и задачи тестирования, сроки его проведения, время работы над тестом, количество и тип используемых заданий, содержательная структура теста, система оценивания результатов тестирования.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94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требования к КИМ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Валидность</a:t>
            </a:r>
            <a:r>
              <a:rPr lang="ru-RU" dirty="0" smtClean="0"/>
              <a:t> </a:t>
            </a:r>
            <a:r>
              <a:rPr lang="ru-RU" dirty="0"/>
              <a:t>– качество КИМ, отражающее способность получать   результат, соответствующий поставленной цели.</a:t>
            </a:r>
          </a:p>
          <a:p>
            <a:r>
              <a:rPr lang="ru-RU" b="1" dirty="0"/>
              <a:t>Надежность</a:t>
            </a:r>
            <a:r>
              <a:rPr lang="ru-RU" dirty="0"/>
              <a:t> – качество КИМ, отражающее способность во всех сходных случаях получать сходные результаты и меру доверия к полученной оценке.</a:t>
            </a:r>
          </a:p>
          <a:p>
            <a:r>
              <a:rPr lang="ru-RU" b="1" dirty="0"/>
              <a:t>Системность</a:t>
            </a:r>
            <a:r>
              <a:rPr lang="ru-RU" dirty="0"/>
              <a:t>  - качество КИМ, предполагающее подбор упорядоченных содержательных элементов, связанных между собой определенной иерархией и общей структурой образовательных результатов.</a:t>
            </a:r>
          </a:p>
          <a:p>
            <a:r>
              <a:rPr lang="ru-RU" b="1" dirty="0"/>
              <a:t>Значимость</a:t>
            </a:r>
            <a:r>
              <a:rPr lang="ru-RU" dirty="0"/>
              <a:t>  -  в оценочные материалы  должны включаться наиболее значимые элементы содержания,  отражающие запланированные результаты.</a:t>
            </a:r>
          </a:p>
          <a:p>
            <a:r>
              <a:rPr lang="ru-RU" b="1" dirty="0"/>
              <a:t>Объективность</a:t>
            </a:r>
            <a:r>
              <a:rPr lang="ru-RU" dirty="0"/>
              <a:t> –  качество оценочных процедур, исключающее, насколько возможно, субъективные погрешности в оценке и измерении;   обеспечивается максимальной стандартизацией   проведения таких процедур. </a:t>
            </a:r>
            <a:r>
              <a:rPr lang="ru-RU" dirty="0">
                <a:hlinkClick r:id="rId2"/>
              </a:rPr>
              <a:t/>
            </a:r>
            <a:br>
              <a:rPr lang="ru-RU" dirty="0">
                <a:hlinkClick r:id="rId2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01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КИМ по целям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Критериально-ориентированные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57200" y="2285992"/>
            <a:ext cx="3931920" cy="4103696"/>
          </a:xfrm>
        </p:spPr>
        <p:txBody>
          <a:bodyPr/>
          <a:lstStyle/>
          <a:p>
            <a:r>
              <a:rPr lang="ru-RU" dirty="0" smtClean="0"/>
              <a:t>Определение соответствия усвоения нормативу</a:t>
            </a:r>
          </a:p>
          <a:p>
            <a:r>
              <a:rPr lang="ru-RU" dirty="0" smtClean="0"/>
              <a:t>Последовательность действий:</a:t>
            </a:r>
          </a:p>
          <a:p>
            <a:endParaRPr lang="ru-RU" dirty="0" smtClean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Нормативно - ориентированные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Распределение на группы по степени </a:t>
            </a:r>
            <a:r>
              <a:rPr lang="ru-RU" dirty="0" err="1" smtClean="0"/>
              <a:t>обученности</a:t>
            </a:r>
            <a:endParaRPr lang="ru-RU" dirty="0" smtClean="0"/>
          </a:p>
          <a:p>
            <a:r>
              <a:rPr lang="ru-RU" dirty="0" smtClean="0"/>
              <a:t>Последовательность действий:</a:t>
            </a:r>
          </a:p>
          <a:p>
            <a:endParaRPr lang="ru-RU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357158" y="4071942"/>
          <a:ext cx="3829334" cy="2357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4716016" y="4643446"/>
          <a:ext cx="3829334" cy="1965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7173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54960" cy="1426170"/>
          </a:xfrm>
        </p:spPr>
        <p:txBody>
          <a:bodyPr>
            <a:noAutofit/>
          </a:bodyPr>
          <a:lstStyle/>
          <a:p>
            <a:r>
              <a:rPr lang="ru-RU" sz="2800" dirty="0" smtClean="0"/>
              <a:t>Шаг 1. </a:t>
            </a:r>
            <a:r>
              <a:rPr lang="ru-RU" sz="2800" dirty="0" err="1" smtClean="0"/>
              <a:t>Операционализация</a:t>
            </a:r>
            <a:r>
              <a:rPr lang="ru-RU" sz="2800" dirty="0" smtClean="0"/>
              <a:t> </a:t>
            </a:r>
            <a:r>
              <a:rPr lang="ru-RU" sz="2800" dirty="0" smtClean="0"/>
              <a:t>– </a:t>
            </a:r>
            <a:r>
              <a:rPr lang="ru-RU" sz="2800" dirty="0" smtClean="0"/>
              <a:t>разделение результата </a:t>
            </a:r>
            <a:r>
              <a:rPr lang="ru-RU" sz="2800" dirty="0" smtClean="0"/>
              <a:t>на отдельные действия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954410"/>
              </p:ext>
            </p:extLst>
          </p:nvPr>
        </p:nvGraphicFramePr>
        <p:xfrm>
          <a:off x="457200" y="2276872"/>
          <a:ext cx="8229600" cy="410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/>
                <a:gridCol w="1008112"/>
                <a:gridCol w="6419056"/>
              </a:tblGrid>
              <a:tr h="149736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Познавательные логические действия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Давать определения понятиям, подводить под понятие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Обобщать, интегрировать информацию из различных источников и делать простейшие прогнозы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Выявлять черты сходства и различия, осуществлять сравнение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Проводить группировку,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</a:rPr>
                        <a:t>сериацию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, классификацию, выделять главное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</a:rPr>
                        <a:t>Устанавливать причинно-следственные связи и давать объяснения на основе установленных причинно-следственных связей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Познавательные знаково-символические действия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Использовать знаково-символических (и художественно-графические) средства и модели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</a:rPr>
                        <a:t>Преобразовывать модели из одной знаковой системы в другую (таблицы, схемы, графики, диаграммы, рисунки и др.)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0" name="Picture 2" descr="C:\Users\КМ-5\Desktop\img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6" y="428604"/>
            <a:ext cx="2771800" cy="181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027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123882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Шаг 2. Выбор текста</a:t>
            </a:r>
            <a:endParaRPr lang="ru-RU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692275" y="1123950"/>
            <a:ext cx="5759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692275" y="1123950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7451725" y="1123950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00113" y="1484313"/>
            <a:ext cx="1439862" cy="822325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latin typeface="Arial" pitchFamily="34" charset="0"/>
              </a:rPr>
              <a:t>Опора на текст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227763" y="1484313"/>
            <a:ext cx="2303462" cy="11874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Arial" pitchFamily="34" charset="0"/>
              </a:rPr>
              <a:t>Опора на внетекстовое знание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443663" y="3246438"/>
            <a:ext cx="1997075" cy="11874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2400" b="1">
                <a:latin typeface="Arial" pitchFamily="34" charset="0"/>
              </a:rPr>
              <a:t>3.</a:t>
            </a:r>
          </a:p>
          <a:p>
            <a:pPr algn="ctr"/>
            <a:r>
              <a:rPr lang="ru-RU" sz="2400" b="1">
                <a:latin typeface="Arial" pitchFamily="34" charset="0"/>
              </a:rPr>
              <a:t>осмыслить </a:t>
            </a:r>
          </a:p>
          <a:p>
            <a:pPr algn="ctr"/>
            <a:r>
              <a:rPr lang="ru-RU" sz="2400" b="1">
                <a:latin typeface="Arial" pitchFamily="34" charset="0"/>
              </a:rPr>
              <a:t>и оценить 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7451725" y="2636838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364163" y="5373688"/>
            <a:ext cx="1711325" cy="762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2000" b="1">
                <a:latin typeface="Arial" pitchFamily="34" charset="0"/>
              </a:rPr>
              <a:t>содержание</a:t>
            </a:r>
          </a:p>
          <a:p>
            <a:pPr algn="ctr"/>
            <a:r>
              <a:rPr lang="ru-RU" sz="2000" b="1">
                <a:latin typeface="Arial" pitchFamily="34" charset="0"/>
              </a:rPr>
              <a:t>текста</a:t>
            </a:r>
            <a:r>
              <a:rPr lang="ru-RU" sz="2400" b="1">
                <a:latin typeface="Arial" pitchFamily="34" charset="0"/>
              </a:rPr>
              <a:t> 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740650" y="5445125"/>
            <a:ext cx="1066800" cy="7620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2000" b="1">
                <a:latin typeface="Arial" pitchFamily="34" charset="0"/>
              </a:rPr>
              <a:t>форму</a:t>
            </a:r>
          </a:p>
          <a:p>
            <a:pPr algn="ctr"/>
            <a:r>
              <a:rPr lang="ru-RU" sz="2000" b="1">
                <a:latin typeface="Arial" pitchFamily="34" charset="0"/>
              </a:rPr>
              <a:t>текста</a:t>
            </a:r>
            <a:r>
              <a:rPr lang="ru-RU" sz="2400" b="1">
                <a:latin typeface="Arial" pitchFamily="34" charset="0"/>
              </a:rPr>
              <a:t> </a:t>
            </a: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7451725" y="4508500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6011863" y="5013325"/>
            <a:ext cx="2736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6011863" y="5013325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8748713" y="5013325"/>
            <a:ext cx="0" cy="4333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1692275" y="2276475"/>
            <a:ext cx="0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1042988" y="2781300"/>
            <a:ext cx="2736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1042988" y="27813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3779838" y="27813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328828" y="3020490"/>
            <a:ext cx="3086100" cy="1462087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</a:rPr>
              <a:t>2.</a:t>
            </a:r>
          </a:p>
          <a:p>
            <a:pPr algn="ctr"/>
            <a:r>
              <a:rPr lang="ru-RU" sz="2400" b="1" dirty="0">
                <a:latin typeface="Arial" pitchFamily="34" charset="0"/>
              </a:rPr>
              <a:t>интегрировать и </a:t>
            </a:r>
          </a:p>
          <a:p>
            <a:pPr algn="ctr"/>
            <a:r>
              <a:rPr lang="ru-RU" sz="2400" b="1" dirty="0">
                <a:latin typeface="Arial" pitchFamily="34" charset="0"/>
              </a:rPr>
              <a:t>интерпретировать </a:t>
            </a:r>
          </a:p>
          <a:p>
            <a:pPr algn="ctr"/>
            <a:r>
              <a:rPr lang="ru-RU" i="1" dirty="0">
                <a:latin typeface="Arial" pitchFamily="34" charset="0"/>
              </a:rPr>
              <a:t>(сообщения текста)</a:t>
            </a:r>
            <a:r>
              <a:rPr lang="ru-RU" dirty="0">
                <a:latin typeface="Arial" pitchFamily="34" charset="0"/>
              </a:rPr>
              <a:t> </a:t>
            </a:r>
          </a:p>
        </p:txBody>
      </p:sp>
      <p:pic>
        <p:nvPicPr>
          <p:cNvPr id="22" name="Picture 23" descr="книга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6" y="5193506"/>
            <a:ext cx="1871662" cy="14017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23" name="Rectangle 20"/>
          <p:cNvSpPr>
            <a:spLocks noGrp="1" noChangeArrowheads="1"/>
          </p:cNvSpPr>
          <p:nvPr>
            <p:ph idx="1"/>
          </p:nvPr>
        </p:nvSpPr>
        <p:spPr bwMode="auto">
          <a:xfrm>
            <a:off x="314698" y="3044536"/>
            <a:ext cx="1881038" cy="1680460"/>
          </a:xfrm>
          <a:prstGeom prst="rect">
            <a:avLst/>
          </a:prstGeom>
          <a:solidFill>
            <a:srgbClr val="FFC523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0" indent="0" algn="ctr">
              <a:buNone/>
            </a:pPr>
            <a:r>
              <a:rPr lang="ru-RU" sz="2400" b="1" dirty="0">
                <a:latin typeface="Arial" pitchFamily="34" charset="0"/>
              </a:rPr>
              <a:t>1.</a:t>
            </a:r>
          </a:p>
          <a:p>
            <a:pPr marL="0" indent="0" algn="ctr">
              <a:buNone/>
            </a:pPr>
            <a:r>
              <a:rPr lang="ru-RU" sz="2400" b="1" dirty="0">
                <a:latin typeface="Arial" pitchFamily="34" charset="0"/>
              </a:rPr>
              <a:t>найти и</a:t>
            </a:r>
          </a:p>
          <a:p>
            <a:pPr marL="0" indent="0" algn="ctr">
              <a:buNone/>
            </a:pPr>
            <a:r>
              <a:rPr lang="ru-RU" sz="2400" b="1" dirty="0">
                <a:latin typeface="Arial" pitchFamily="34" charset="0"/>
              </a:rPr>
              <a:t>извлечь </a:t>
            </a:r>
          </a:p>
          <a:p>
            <a:pPr marL="0" indent="0" algn="ctr">
              <a:buNone/>
            </a:pPr>
            <a:r>
              <a:rPr lang="ru-RU" sz="1800" i="1" dirty="0">
                <a:latin typeface="Arial" pitchFamily="34" charset="0"/>
              </a:rPr>
              <a:t>(информацию)</a:t>
            </a:r>
            <a:r>
              <a:rPr lang="ru-RU" sz="1800" dirty="0">
                <a:latin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696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Шаг 3. </a:t>
            </a:r>
            <a:r>
              <a:rPr lang="ru-RU" dirty="0" smtClean="0"/>
              <a:t>Разработка заданий</a:t>
            </a:r>
            <a:br>
              <a:rPr lang="ru-RU" dirty="0" smtClean="0"/>
            </a:br>
            <a:r>
              <a:rPr lang="ru-RU" dirty="0" smtClean="0"/>
              <a:t>Типы </a:t>
            </a:r>
            <a:r>
              <a:rPr lang="ru-RU" dirty="0" smtClean="0"/>
              <a:t>тестовых заданий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Закрытые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114800" cy="3951288"/>
          </a:xfrm>
        </p:spPr>
        <p:txBody>
          <a:bodyPr/>
          <a:lstStyle/>
          <a:p>
            <a:r>
              <a:rPr lang="ru-RU" dirty="0" smtClean="0"/>
              <a:t>Выбор одного (нескольких) ответов из </a:t>
            </a:r>
            <a:r>
              <a:rPr lang="en-US" dirty="0" smtClean="0"/>
              <a:t>N </a:t>
            </a:r>
            <a:r>
              <a:rPr lang="ru-RU" dirty="0" smtClean="0"/>
              <a:t>возможных</a:t>
            </a:r>
          </a:p>
          <a:p>
            <a:r>
              <a:rPr lang="ru-RU" dirty="0" smtClean="0"/>
              <a:t>Восстановление последовательности (событий, технических операций, сюжета)</a:t>
            </a:r>
          </a:p>
          <a:p>
            <a:r>
              <a:rPr lang="ru-RU" dirty="0" smtClean="0"/>
              <a:t>Определение соответствия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Открытые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929190" y="2438400"/>
            <a:ext cx="3757610" cy="3951288"/>
          </a:xfrm>
        </p:spPr>
        <p:txBody>
          <a:bodyPr/>
          <a:lstStyle/>
          <a:p>
            <a:r>
              <a:rPr lang="ru-RU" dirty="0" smtClean="0"/>
              <a:t>Дополнение</a:t>
            </a:r>
          </a:p>
          <a:p>
            <a:r>
              <a:rPr lang="ru-RU" dirty="0" smtClean="0"/>
              <a:t>Свободное изложение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3326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922114"/>
          </a:xfrm>
        </p:spPr>
        <p:txBody>
          <a:bodyPr>
            <a:normAutofit fontScale="90000"/>
          </a:bodyPr>
          <a:lstStyle/>
          <a:p>
            <a:r>
              <a:rPr lang="ru-RU" dirty="0"/>
              <a:t>Шаг 3. </a:t>
            </a:r>
            <a:r>
              <a:rPr lang="ru-RU" dirty="0" smtClean="0"/>
              <a:t>Разработка </a:t>
            </a:r>
            <a:r>
              <a:rPr lang="ru-RU" dirty="0"/>
              <a:t>заданий </a:t>
            </a:r>
            <a:r>
              <a:rPr lang="ru-RU" dirty="0" smtClean="0"/>
              <a:t>Формулирование заданий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51520" y="1357298"/>
            <a:ext cx="8712968" cy="5119702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dirty="0" smtClean="0"/>
              <a:t>Инструкция</a:t>
            </a:r>
            <a:r>
              <a:rPr lang="ru-RU" sz="3400" dirty="0" smtClean="0"/>
              <a:t>: «Выбрать 1 правильный ответ», «Выбрать все правильные ответы», «Дополнить», …</a:t>
            </a:r>
          </a:p>
          <a:p>
            <a:r>
              <a:rPr lang="ru-RU" sz="3400" b="1" dirty="0" smtClean="0"/>
              <a:t>Текст задания </a:t>
            </a:r>
            <a:r>
              <a:rPr lang="ru-RU" sz="3400" dirty="0" smtClean="0"/>
              <a:t>формулируется из точных терминов (7 – 10 слов), как можно </a:t>
            </a:r>
            <a:r>
              <a:rPr lang="ru-RU" sz="3400" dirty="0" smtClean="0"/>
              <a:t>точнее </a:t>
            </a:r>
            <a:r>
              <a:rPr lang="ru-RU" sz="3400" dirty="0" smtClean="0"/>
              <a:t>и короче, полностью исключаются повторы слов, малопонятные, редко употребляемые символы; лучше спросить о чем-нибудь одном; содержит не более одного придаточного предложения; повествование; не рекомендуется отрицательная формулировка заданий</a:t>
            </a:r>
          </a:p>
          <a:p>
            <a:r>
              <a:rPr lang="ru-RU" sz="3400" b="1" dirty="0" smtClean="0"/>
              <a:t>Ответы к заданиям: </a:t>
            </a:r>
            <a:r>
              <a:rPr lang="ru-RU" sz="3400" dirty="0" smtClean="0"/>
              <a:t>текст ответов пишется строчными буквами, точка в конце не ставится; ответы должны быть короткими; все ложные ответы должны быть </a:t>
            </a:r>
            <a:r>
              <a:rPr lang="ru-RU" sz="3400" i="1" dirty="0" err="1" smtClean="0"/>
              <a:t>дистракторами</a:t>
            </a:r>
            <a:r>
              <a:rPr lang="ru-RU" sz="3400" dirty="0" smtClean="0"/>
              <a:t> — </a:t>
            </a:r>
            <a:r>
              <a:rPr lang="ru-RU" sz="3400" dirty="0" smtClean="0"/>
              <a:t>неправильными, но правдоподобными</a:t>
            </a:r>
            <a:r>
              <a:rPr lang="ru-RU" sz="3400" dirty="0" smtClean="0"/>
              <a:t> ответами</a:t>
            </a:r>
            <a:r>
              <a:rPr lang="ru-RU" sz="3400" dirty="0" smtClean="0"/>
              <a:t>; абсурдных ответов быть не должно, в том числе таких как: «правильного ответа нет», «все ответы правильные», «все ответы неправильные»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5799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526</Words>
  <Application>Microsoft Office PowerPoint</Application>
  <PresentationFormat>Экран (4:3)</PresentationFormat>
  <Paragraphs>142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Технология разработки КИМ для оценки метапредметных результатов</vt:lpstr>
      <vt:lpstr> Способы оценки метапредметных результатов обучения </vt:lpstr>
      <vt:lpstr>Основные понятия (ВШЭ)</vt:lpstr>
      <vt:lpstr>Основные требования к КИМ</vt:lpstr>
      <vt:lpstr>Типы КИМ по целям</vt:lpstr>
      <vt:lpstr>Шаг 1. Операционализация – разделение результата на отдельные действия</vt:lpstr>
      <vt:lpstr>Шаг 2. Выбор текста</vt:lpstr>
      <vt:lpstr>Шаг 3. Разработка заданий Типы тестовых заданий</vt:lpstr>
      <vt:lpstr>Шаг 3. Разработка заданий Формулирование заданий</vt:lpstr>
      <vt:lpstr>Шаг 3. Разработка заданий Определение уровня</vt:lpstr>
      <vt:lpstr>Шаг 4. Определение результатов</vt:lpstr>
      <vt:lpstr>Шаг 5. Разработка спецификации</vt:lpstr>
      <vt:lpstr>Шаг 5. Разработка спецификации Общий план работы</vt:lpstr>
      <vt:lpstr>Спасибо за внимание! Успехов!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разработки КИМ для оценки метапредметных результатов</dc:title>
  <dc:creator>ФГОС-2</dc:creator>
  <cp:lastModifiedBy>ФГОС-2</cp:lastModifiedBy>
  <cp:revision>10</cp:revision>
  <dcterms:created xsi:type="dcterms:W3CDTF">2018-04-05T07:33:12Z</dcterms:created>
  <dcterms:modified xsi:type="dcterms:W3CDTF">2018-04-05T11:55:15Z</dcterms:modified>
</cp:coreProperties>
</file>