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FE69A-F973-40B3-A274-C9E85C9AC4AE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25DCD-7CA6-41E7-870A-2FC545238C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Использование </a:t>
            </a:r>
            <a:r>
              <a:rPr lang="ru-RU" sz="3600" b="1" dirty="0" err="1"/>
              <a:t>метапредметного</a:t>
            </a:r>
            <a:r>
              <a:rPr lang="ru-RU" sz="3600" b="1" dirty="0"/>
              <a:t> подхода   в управлении образовательным процессом при реализации ФГОС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58112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Захаров С.П.,</a:t>
            </a:r>
          </a:p>
          <a:p>
            <a:pPr algn="r"/>
            <a:r>
              <a:rPr lang="ru-RU" dirty="0" smtClean="0"/>
              <a:t>проректор ГАУ ДПО СОИРО,</a:t>
            </a:r>
          </a:p>
          <a:p>
            <a:pPr algn="r"/>
            <a:r>
              <a:rPr lang="ru-RU" dirty="0" smtClean="0"/>
              <a:t>(4812)38-93-41</a:t>
            </a:r>
          </a:p>
          <a:p>
            <a:pPr algn="r"/>
            <a:r>
              <a:rPr lang="ru-RU" dirty="0" smtClean="0"/>
              <a:t>67</a:t>
            </a:r>
            <a:r>
              <a:rPr lang="en-US" dirty="0" smtClean="0"/>
              <a:t>zaharov@mail.ru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s/pedagogika/Metapredmetnyj-urok/0008-008-Vyzovy-XXI-veka-kompleksnye-proble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39653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ndreyborisov.ru/files/2014-09/RezultatyNLPPrakti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53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6021288"/>
            <a:ext cx="4804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Метапредметные</a:t>
            </a:r>
            <a:r>
              <a:rPr lang="ru-RU" sz="2800" b="1" dirty="0" smtClean="0"/>
              <a:t> результаты</a:t>
            </a:r>
            <a:endParaRPr lang="ru-RU" sz="2800" b="1" dirty="0"/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4384572" y="1933824"/>
            <a:ext cx="650092" cy="7524836"/>
          </a:xfrm>
          <a:prstGeom prst="leftBrace">
            <a:avLst>
              <a:gd name="adj1" fmla="val 8333"/>
              <a:gd name="adj2" fmla="val 50000"/>
            </a:avLst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8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iles.studfiles.ru/2706/1226/html_FmEDUPmgmt.X4HK/htmlconvd-GOsSpA_html_m2bba353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72" y="1700808"/>
            <a:ext cx="7776864" cy="3151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1840" y="726103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Функции управления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8042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Реализация </a:t>
            </a:r>
            <a:r>
              <a:rPr lang="ru-RU" dirty="0" err="1" smtClean="0"/>
              <a:t>метапредметного</a:t>
            </a:r>
            <a:r>
              <a:rPr lang="ru-RU" dirty="0" smtClean="0"/>
              <a:t> подхода в школе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Создание </a:t>
            </a:r>
            <a:r>
              <a:rPr lang="ru-RU" dirty="0" err="1" smtClean="0"/>
              <a:t>метасреды</a:t>
            </a:r>
            <a:endParaRPr lang="ru-RU" dirty="0" smtClean="0"/>
          </a:p>
          <a:p>
            <a:r>
              <a:rPr lang="ru-RU" dirty="0" smtClean="0"/>
              <a:t>Использование современных образовательных технологий</a:t>
            </a:r>
          </a:p>
          <a:p>
            <a:r>
              <a:rPr lang="ru-RU" dirty="0" smtClean="0"/>
              <a:t>Использование новых средств обучения (</a:t>
            </a:r>
            <a:r>
              <a:rPr lang="ru-RU" dirty="0" err="1" smtClean="0"/>
              <a:t>метапредметы</a:t>
            </a:r>
            <a:r>
              <a:rPr lang="ru-RU" dirty="0" smtClean="0"/>
              <a:t>, </a:t>
            </a:r>
            <a:r>
              <a:rPr lang="ru-RU" dirty="0" err="1" smtClean="0"/>
              <a:t>метакурсы</a:t>
            </a:r>
            <a:r>
              <a:rPr lang="ru-RU" dirty="0" smtClean="0"/>
              <a:t>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программы)</a:t>
            </a:r>
          </a:p>
          <a:p>
            <a:r>
              <a:rPr lang="ru-RU" dirty="0" smtClean="0"/>
              <a:t>Использование новых форм обучения (образовательные </a:t>
            </a:r>
            <a:r>
              <a:rPr lang="ru-RU" dirty="0"/>
              <a:t>экспедиции, </a:t>
            </a:r>
            <a:r>
              <a:rPr lang="ru-RU" dirty="0" err="1"/>
              <a:t>метапредметные</a:t>
            </a:r>
            <a:r>
              <a:rPr lang="ru-RU" dirty="0"/>
              <a:t> олимпиады, организационно – </a:t>
            </a:r>
            <a:r>
              <a:rPr lang="ru-RU" dirty="0" err="1"/>
              <a:t>деятельностные</a:t>
            </a:r>
            <a:r>
              <a:rPr lang="ru-RU" dirty="0"/>
              <a:t> игры,  проекты, мастерские, тренинги, </a:t>
            </a:r>
            <a:r>
              <a:rPr lang="ru-RU" dirty="0" err="1"/>
              <a:t>метапредметное</a:t>
            </a:r>
            <a:r>
              <a:rPr lang="ru-RU" dirty="0"/>
              <a:t> занятие, </a:t>
            </a:r>
            <a:r>
              <a:rPr lang="ru-RU" dirty="0" err="1"/>
              <a:t>метапредметный</a:t>
            </a:r>
            <a:r>
              <a:rPr lang="ru-RU" dirty="0"/>
              <a:t> урок, рефлексивные сессии, веб-</a:t>
            </a:r>
            <a:r>
              <a:rPr lang="ru-RU" dirty="0" err="1"/>
              <a:t>квесты</a:t>
            </a:r>
            <a:r>
              <a:rPr lang="ru-RU" dirty="0"/>
              <a:t> и </a:t>
            </a:r>
            <a:r>
              <a:rPr lang="ru-RU" dirty="0" smtClean="0"/>
              <a:t>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587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84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Использование метапредметного подхода   в управлении образовательным процессом при реализации ФГОС</vt:lpstr>
      <vt:lpstr>Презентация PowerPoint</vt:lpstr>
      <vt:lpstr>Презентация PowerPoint</vt:lpstr>
      <vt:lpstr>Презентация PowerPoint</vt:lpstr>
      <vt:lpstr>Реализация метапредметного подхода в школе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Зазыкина</cp:lastModifiedBy>
  <cp:revision>7</cp:revision>
  <dcterms:created xsi:type="dcterms:W3CDTF">2016-09-16T01:32:54Z</dcterms:created>
  <dcterms:modified xsi:type="dcterms:W3CDTF">2016-09-16T08:01:11Z</dcterms:modified>
</cp:coreProperties>
</file>