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90" r:id="rId2"/>
    <p:sldMasterId id="2147483702" r:id="rId3"/>
    <p:sldMasterId id="2147483714" r:id="rId4"/>
  </p:sldMasterIdLst>
  <p:sldIdLst>
    <p:sldId id="275" r:id="rId5"/>
    <p:sldId id="278" r:id="rId6"/>
    <p:sldId id="277" r:id="rId7"/>
    <p:sldId id="279" r:id="rId8"/>
    <p:sldId id="276" r:id="rId9"/>
    <p:sldId id="28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39899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1" y="1748053"/>
            <a:ext cx="9786616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6331526" y="277426"/>
            <a:ext cx="4413071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8021" y="2561422"/>
            <a:ext cx="4509648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411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24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10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23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32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020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49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32" y="434167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4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529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69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24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10273141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18.05.2018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962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195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4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13599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103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9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7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5765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32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043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963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32" y="434167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537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1138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76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08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8499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8322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8969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4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032124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6803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9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7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38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32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1447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881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32" y="434167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15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6292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5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18.05.2018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6192576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718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88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343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7922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4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706267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6217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9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7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6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18.05.2018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66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18.05.2018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41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43339" y="55873"/>
            <a:ext cx="1056117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18.05.2018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1007435" y="6154808"/>
            <a:ext cx="4669536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11472597" y="55873"/>
            <a:ext cx="576064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8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18.05.2018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29028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18.05.2018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570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32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80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80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80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82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32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80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80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80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63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4" y="329189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32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80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18.05.2018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80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80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10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psi-iro@yandex.ru&#1058;&#1077;&#1083;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3992" y="1844824"/>
            <a:ext cx="3888432" cy="3888432"/>
          </a:xfrm>
        </p:spPr>
        <p:txBody>
          <a:bodyPr>
            <a:noAutofit/>
          </a:bodyPr>
          <a:lstStyle/>
          <a:p>
            <a:r>
              <a:rPr lang="ru-RU" sz="3200" dirty="0"/>
              <a:t>Горячая линия</a:t>
            </a:r>
            <a:br>
              <a:rPr lang="ru-RU" sz="3200" dirty="0"/>
            </a:br>
            <a:r>
              <a:rPr lang="ru-RU" sz="3200" dirty="0"/>
              <a:t>Секция ОМО</a:t>
            </a:r>
            <a:br>
              <a:rPr lang="ru-RU" sz="3200" dirty="0"/>
            </a:br>
            <a:r>
              <a:rPr lang="ru-RU" sz="3200" dirty="0"/>
              <a:t> педагогов-психологов</a:t>
            </a:r>
            <a:br>
              <a:rPr lang="ru-RU" sz="3200" dirty="0"/>
            </a:br>
            <a:r>
              <a:rPr lang="ru-RU" sz="3200" dirty="0" smtClean="0"/>
              <a:t>27.04.2018 </a:t>
            </a:r>
            <a:r>
              <a:rPr lang="ru-RU" sz="3200" dirty="0"/>
              <a:t>г.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0610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/>
              <a:t/>
            </a:r>
            <a:br>
              <a:rPr lang="ru-RU" sz="30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8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</a:p>
          <a:p>
            <a:pPr lvl="0" algn="ctr">
              <a:buClr>
                <a:srgbClr val="53548A"/>
              </a:buClr>
            </a:pPr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Методическая тема года:</a:t>
            </a:r>
          </a:p>
          <a:p>
            <a:pPr lvl="0" algn="ctr">
              <a:buClr>
                <a:srgbClr val="53548A"/>
              </a:buClr>
            </a:pPr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«Психолого-педагогические технологии: возможности и реализация»</a:t>
            </a: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107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17" y="476673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77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/>
              <a:t/>
            </a:r>
            <a:br>
              <a:rPr lang="ru-RU" sz="30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8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107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17" y="476673"/>
            <a:ext cx="574919" cy="57606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93593" y="2147751"/>
            <a:ext cx="106432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30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Тема </a:t>
            </a:r>
            <a:r>
              <a:rPr kumimoji="0" lang="ru-RU" sz="3600" b="1" i="0" u="none" strike="noStrike" kern="0" cap="none" spc="30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вебинара</a:t>
            </a:r>
            <a:endParaRPr kumimoji="0" lang="ru-RU" sz="3600" b="1" i="0" u="none" strike="noStrike" kern="0" cap="none" spc="30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30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«Коррекционно-развивающие </a:t>
            </a:r>
            <a:r>
              <a:rPr kumimoji="0" lang="ru-RU" sz="3600" b="1" i="0" u="none" strike="noStrike" kern="0" cap="none" spc="30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технологии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30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в работе </a:t>
            </a:r>
            <a:r>
              <a:rPr kumimoji="0" lang="ru-RU" sz="3600" b="1" i="0" u="none" strike="noStrike" kern="0" cap="none" spc="30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педагога-психолога»</a:t>
            </a:r>
            <a:endParaRPr kumimoji="0" lang="ru-RU" sz="3600" b="1" i="0" u="none" strike="noStrike" kern="0" cap="none" spc="30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965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/>
              <a:t/>
            </a:r>
            <a:br>
              <a:rPr lang="ru-RU" sz="30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8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Тема </a:t>
            </a:r>
            <a:r>
              <a:rPr lang="ru-RU" sz="2800" b="1" dirty="0" err="1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вебинара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</a:p>
          <a:p>
            <a:pPr lvl="0" algn="ctr">
              <a:buClr>
                <a:srgbClr val="53548A"/>
              </a:buClr>
            </a:pPr>
            <a:endParaRPr lang="ru-RU" sz="3600" b="1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Представление опыта работы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педагогов-психологов образовательных организаций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г. Смоленска</a:t>
            </a: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107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17" y="476673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757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/>
              <a:t/>
            </a:r>
            <a:br>
              <a:rPr lang="ru-RU" sz="30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8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Модераторы: Нетребенко Лариса Викторовна, руководитель ОМО педагогов-психологов, доцент, зав. кафедрой психолого-педагогического проектирования ГАУ ДПО СОИРО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Фараонова Наталья Михайловна, председатель ОМО педагогов-психологов, педагог-психолог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СОГБОУ «Центр диагностики и консультирования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»</a:t>
            </a:r>
          </a:p>
          <a:p>
            <a:pPr lvl="0" algn="ctr">
              <a:buClr>
                <a:srgbClr val="53548A"/>
              </a:buClr>
            </a:pP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107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17" y="476673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3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/>
              <a:t/>
            </a:r>
            <a:br>
              <a:rPr lang="ru-RU" sz="30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8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Ваши вопросы и предложения ждем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по адресу эл. почты кафедры психолого-педагогического проектирования: </a:t>
            </a:r>
            <a:r>
              <a:rPr lang="en-US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psi-iro@yandex.ru</a:t>
            </a:r>
            <a:endParaRPr lang="ru-RU" sz="24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sz="24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Тел.8-915-655-14-58</a:t>
            </a:r>
            <a:endParaRPr lang="ru-RU" sz="2400" b="1" dirty="0" smtClean="0">
              <a:solidFill>
                <a:schemeClr val="tx1"/>
              </a:solidFill>
              <a:latin typeface="Garamond" panose="02020404030301010803" pitchFamily="18" charset="0"/>
              <a:hlinkClick r:id="rId2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107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17" y="476673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774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2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244</TotalTime>
  <Words>95</Words>
  <Application>Microsoft Office PowerPoint</Application>
  <PresentationFormat>Произвольный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2_Остин</vt:lpstr>
      <vt:lpstr>Аспект</vt:lpstr>
      <vt:lpstr>1_Аспект</vt:lpstr>
      <vt:lpstr>2_Аспект</vt:lpstr>
      <vt:lpstr>Горячая линия Секция ОМО  педагогов-психологов 27.04.2018 г. </vt:lpstr>
      <vt:lpstr>   </vt:lpstr>
      <vt:lpstr>   </vt:lpstr>
      <vt:lpstr>   </vt:lpstr>
      <vt:lpstr>   </vt:lpstr>
      <vt:lpstr> 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Коррекционно-развивающие технологии в работе с детьми с ограниченными возможностями здоровья в условиях школы-интерната</dc:title>
  <dc:creator>User</dc:creator>
  <cp:lastModifiedBy>Аудитория 103</cp:lastModifiedBy>
  <cp:revision>32</cp:revision>
  <dcterms:created xsi:type="dcterms:W3CDTF">2017-04-22T10:11:34Z</dcterms:created>
  <dcterms:modified xsi:type="dcterms:W3CDTF">2018-05-18T10:46:48Z</dcterms:modified>
</cp:coreProperties>
</file>