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75" r:id="rId3"/>
    <p:sldId id="276" r:id="rId4"/>
    <p:sldId id="277" r:id="rId5"/>
    <p:sldId id="283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8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2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2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8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6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4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8" y="434166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0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12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8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2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2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4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2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027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8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15.08.2016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9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6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488831" cy="5976664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Областное августовское совещание </a:t>
            </a:r>
            <a:endParaRPr lang="ru-RU" b="1" dirty="0" smtClean="0">
              <a:solidFill>
                <a:schemeClr val="tx1"/>
              </a:solidFill>
              <a:latin typeface="Garamond Premr Pro Smbd" panose="02020602060506020403" pitchFamily="18" charset="0"/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"</a:t>
            </a:r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Региональная система образования: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пространство  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образовательных </a:t>
            </a:r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возможностей и общественного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диалога»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Секция </a:t>
            </a:r>
            <a:endParaRPr lang="ru-RU" b="1" dirty="0" smtClean="0">
              <a:solidFill>
                <a:schemeClr val="tx1"/>
              </a:solidFill>
              <a:latin typeface="Garamond Premr Pro Smbd" panose="02020602060506020403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педагогов-психологов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вебинар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«Проблемы и перспективы перехода на профессиональный стандарт </a:t>
            </a:r>
          </a:p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«Педагог-психолог </a:t>
            </a:r>
          </a:p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(психолог в сфере образования</a:t>
            </a:r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Модераторы: Нетребенко Л.В., зав. кафедрой психолого-педагогического проектирования, 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Фараонова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Н.М., председатель ОМО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педагогов-психологов,</a:t>
            </a:r>
          </a:p>
          <a:p>
            <a:pPr algn="l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СОГБОУ «Центр диагностики и консультирования»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2016 г.</a:t>
            </a:r>
          </a:p>
          <a:p>
            <a:pPr algn="ctr"/>
            <a:endParaRPr lang="ru-RU" sz="1800" b="1" dirty="0">
              <a:solidFill>
                <a:schemeClr val="tx1"/>
              </a:solidFill>
            </a:endParaRPr>
          </a:p>
          <a:p>
            <a:pPr algn="ctr"/>
            <a:endParaRPr lang="ru-RU" sz="1800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81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400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Секция </a:t>
            </a:r>
          </a:p>
          <a:p>
            <a:pPr algn="ctr"/>
            <a:r>
              <a:rPr lang="ru-RU" sz="3400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sz="3400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педагогов-психологов </a:t>
            </a:r>
          </a:p>
          <a:p>
            <a:pPr algn="ctr"/>
            <a:r>
              <a:rPr lang="ru-RU" sz="3400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Вопросы </a:t>
            </a:r>
            <a:r>
              <a:rPr lang="ru-RU" sz="3400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для обсуждения</a:t>
            </a: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Готовность педагогов-психологов Смоленской области к переходу на новый профессиональный стандарт «Педагог-психолог» (психолог в сфере образования)»</a:t>
            </a:r>
            <a:endParaRPr lang="ru-RU" sz="29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Нормативно-правовое обеспечение внедрения профессионального стандарта «Педагог-психолог»</a:t>
            </a:r>
            <a:endParaRPr lang="ru-RU" sz="29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Кадровые ресурсы психологической службы региона в свете стандартизации </a:t>
            </a:r>
            <a:endParaRPr lang="ru-RU" sz="29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Взаимодействие муниципальных органов образования с методическим объединением педагогов-психологов и психологическими службами образовательных организаций </a:t>
            </a:r>
            <a:endParaRPr lang="ru-RU" sz="29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Актуальные проблемы взаимодействия Центров психолого-педагогической, медико-социальной помощи и образовательных организаций области в свете стандартизации образования</a:t>
            </a:r>
            <a:endParaRPr lang="ru-RU" sz="29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Сетевая модель взаимодействия образовательных организаций как ресурс развития психолого-педагогической службы образования</a:t>
            </a:r>
            <a:endParaRPr lang="ru-RU" sz="2900" dirty="0">
              <a:solidFill>
                <a:schemeClr val="tx1"/>
              </a:solidFill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</a:rPr>
              <a:t>Научно-методические и организационные возможности психологического кластера Смоленской области</a:t>
            </a:r>
            <a:endParaRPr lang="ru-RU" sz="2900" dirty="0">
              <a:solidFill>
                <a:schemeClr val="tx1"/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07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Секция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«Проблемы 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и перспективы перехода на профессиональный стандарт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Педагог-психолог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психолог в сфере образования)»</a:t>
            </a:r>
          </a:p>
          <a:p>
            <a:pPr algn="ctr"/>
            <a:endParaRPr lang="ru-RU" b="1" dirty="0" smtClean="0"/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sz="28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нормативно-правовой базы и кадровый потенциал в условиях перехода на новый профессиональный </a:t>
            </a: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«Педагог-психолог </a:t>
            </a:r>
            <a:endParaRPr lang="ru-RU" sz="2800" b="1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 в сфере образования</a:t>
            </a: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r>
              <a:rPr lang="ru-RU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Корнеева Елена Александровна,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kern="1400" dirty="0" err="1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и.о</a:t>
            </a:r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начальника отдела опеки, попечительства и интернатных учреждений Департамента Смоленской области по образованию, науке и делам </a:t>
            </a:r>
            <a:r>
              <a:rPr lang="ru-RU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молодёжи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августа 2016 г.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51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Секция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«Проблемы 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и перспективы перехода на профессиональный стандарт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Педагог-психолог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психолог в сфере образования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)»</a:t>
            </a:r>
          </a:p>
          <a:p>
            <a:pPr algn="ctr"/>
            <a:endParaRPr lang="ru-RU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8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муниципальных органов образования с методическим объединением педагогов-психологов и психологическими службами образовательных </a:t>
            </a: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Чепёлкина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Татьяна Евгеньевна, 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председателя Комитета образования Администрации муниципального образования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Рославльский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район» Смоленской области, руководитель совета методических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объединений</a:t>
            </a:r>
          </a:p>
          <a:p>
            <a:endParaRPr lang="ru-RU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2016 г.</a:t>
            </a:r>
          </a:p>
          <a:p>
            <a:endParaRPr lang="ru-RU" b="1" dirty="0" smtClean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41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Секция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«Проблемы 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и перспективы перехода на профессиональный стандарт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Педагог-психолог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психолог в сфере образования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)»</a:t>
            </a:r>
          </a:p>
          <a:p>
            <a:pPr algn="ctr"/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8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 к профессиональному стандарту «Педагог-психолог (психолог в сфере образования)»: перспективы в решении проблемы подготовки кадров в </a:t>
            </a:r>
            <a:r>
              <a:rPr lang="ru-RU" sz="28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регионе</a:t>
            </a: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Терещенко Владимир Валерьевич,</a:t>
            </a:r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кандидат </a:t>
            </a:r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психологических наук, </a:t>
            </a:r>
            <a:endParaRPr lang="ru-RU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доцент </a:t>
            </a:r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кафедры общей психологии </a:t>
            </a:r>
            <a:endParaRPr lang="ru-RU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ФГБОУ </a:t>
            </a:r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ВПО «</a:t>
            </a:r>
            <a:r>
              <a:rPr lang="ru-RU" kern="1400" dirty="0" err="1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СмолГУ</a:t>
            </a:r>
            <a:r>
              <a:rPr lang="ru-RU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августа 2016 г.</a:t>
            </a:r>
          </a:p>
          <a:p>
            <a:endParaRPr lang="ru-RU" b="1" dirty="0" smtClean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52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313548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Секция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«Проблемы 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и перспективы перехода на профессиональный стандарт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Педагог-психолог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психолог в сфере образования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)»</a:t>
            </a: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endParaRPr lang="ru-RU" b="1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4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Центров психолого-педагогической, медико-социальной помощи и образовательных организаций области в свете стандартизации образования</a:t>
            </a:r>
            <a:endParaRPr lang="ru-RU" sz="2400" b="1" kern="1400" dirty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endParaRPr lang="ru-RU" b="1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r>
              <a:rPr lang="ru-RU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Рылеева </a:t>
            </a:r>
            <a:r>
              <a:rPr lang="ru-RU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Елена Анатольевна,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МБУ ДО «ЦДО №1», руководитель службы сопровождения социально-психолого-педагогической деятельности образовательных учреждений </a:t>
            </a:r>
            <a:r>
              <a:rPr lang="ru-RU" kern="1400" dirty="0" err="1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г.Смоленска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r>
              <a:rPr lang="ru-RU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Кутузова Светлана Александровна,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директора по научно - методической работе СОГБУ «Центр психолого-медико-социального сопровождения детей и семей</a:t>
            </a:r>
            <a:r>
              <a:rPr lang="ru-RU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/>
            <a:endParaRPr lang="ru-RU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350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313548" cy="59766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Секция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«Проблемы 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и перспективы перехода на профессиональный стандарт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Педагог-психолог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психолог в сфере образования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)»</a:t>
            </a: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endParaRPr lang="ru-RU" b="1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4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Деятельность областного методического объединения педагогов-психологов как условие их профессионального развития в свете нового стандарта </a:t>
            </a:r>
            <a:endParaRPr lang="ru-RU" sz="2400" b="1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4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Педагог-психолог (психолог в сфере образования</a:t>
            </a:r>
            <a:r>
              <a:rPr lang="ru-RU" sz="24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Фараонова Наталья Михайловна,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председатель областного методического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объединения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педагогов-психологов,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педагог-психолог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СОГБОУ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«Центр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диагностики и консультирования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lvl="0" algn="ctr">
              <a:buClr>
                <a:srgbClr val="53548A"/>
              </a:buClr>
            </a:pP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2016 г.</a:t>
            </a:r>
          </a:p>
          <a:p>
            <a:pPr algn="ctr"/>
            <a:endParaRPr lang="ru-RU" b="1" kern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600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313548" cy="597666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Секция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«Проблемы 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и перспективы перехода на профессиональный стандарт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Педагог-психолог 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</a:t>
            </a: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психолог в сфере образования</a:t>
            </a:r>
            <a:r>
              <a:rPr lang="ru-RU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)»</a:t>
            </a:r>
          </a:p>
          <a:p>
            <a:pPr algn="ctr"/>
            <a:endParaRPr lang="ru-RU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4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Научно-методические и сетевые ресурсы психологического кластера Смоленской области в повышении квалификации специалистов и </a:t>
            </a:r>
            <a:endParaRPr lang="ru-RU" sz="2400" b="1" kern="1400" dirty="0" smtClean="0">
              <a:solidFill>
                <a:srgbClr val="2F211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12000"/>
              </a:lnSpc>
              <a:spcAft>
                <a:spcPts val="0"/>
              </a:spcAft>
            </a:pPr>
            <a:r>
              <a:rPr lang="ru-RU" sz="24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b="1" kern="1400" dirty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условие перехода на профессиональный стандарт «Педагог-психолог (психолог в сфере образования</a:t>
            </a:r>
            <a:r>
              <a:rPr lang="ru-RU" sz="2400" b="1" kern="1400" dirty="0" smtClean="0">
                <a:solidFill>
                  <a:srgbClr val="2F211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)»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lnSpc>
                <a:spcPct val="112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Нетребенко Лариса Викторовна,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заведующий кафедрой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проектирования </a:t>
            </a: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ГАУ ДПО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СОИРО</a:t>
            </a:r>
          </a:p>
          <a:p>
            <a:pPr lvl="0" algn="ctr">
              <a:buClr>
                <a:srgbClr val="53548A"/>
              </a:buClr>
            </a:pP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2016 г.</a:t>
            </a:r>
          </a:p>
          <a:p>
            <a:pPr algn="ctr"/>
            <a:endParaRPr lang="ru-RU" b="1" kern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97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488831" cy="5976664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Областное августовское совещание </a:t>
            </a:r>
            <a:endParaRPr lang="ru-RU" b="1" dirty="0" smtClean="0">
              <a:solidFill>
                <a:schemeClr val="tx1"/>
              </a:solidFill>
              <a:latin typeface="Garamond Premr Pro Smbd" panose="02020602060506020403" pitchFamily="18" charset="0"/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"</a:t>
            </a:r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Региональная система образования: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пространство  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образовательных </a:t>
            </a:r>
            <a:r>
              <a:rPr lang="ru-RU" b="1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возможностей и общественного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диалога»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Секция </a:t>
            </a:r>
            <a:endParaRPr lang="ru-RU" b="1" dirty="0" smtClean="0">
              <a:solidFill>
                <a:schemeClr val="tx1"/>
              </a:solidFill>
              <a:latin typeface="Garamond Premr Pro Smbd" panose="02020602060506020403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областного методического объединения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педагогов-психологов 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(</a:t>
            </a:r>
            <a:r>
              <a:rPr lang="ru-RU" b="1" dirty="0" err="1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вебинар</a:t>
            </a:r>
            <a:r>
              <a:rPr lang="ru-RU" b="1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«Проблемы и перспективы перехода на профессиональный стандарт </a:t>
            </a:r>
          </a:p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«Педагог-психолог </a:t>
            </a:r>
          </a:p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(психолог в сфере образования</a:t>
            </a:r>
            <a:r>
              <a:rPr lang="ru-RU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Модераторы: Нетребенко Л.В., зав. кафедрой психолого-педагогического проектирования, 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Фараонова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Н.М., председатель ОМО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педагогов-психологов,</a:t>
            </a:r>
          </a:p>
          <a:p>
            <a:pPr algn="l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СОГБОУ «Центр диагностики и консультирования»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2016 г.</a:t>
            </a:r>
          </a:p>
          <a:p>
            <a:pPr algn="ctr"/>
            <a:endParaRPr lang="ru-RU" sz="1800" b="1" dirty="0">
              <a:solidFill>
                <a:schemeClr val="tx1"/>
              </a:solidFill>
            </a:endParaRPr>
          </a:p>
          <a:p>
            <a:pPr algn="ctr"/>
            <a:endParaRPr lang="ru-RU" sz="1800" b="1" dirty="0" smtClean="0">
              <a:solidFill>
                <a:schemeClr val="tx1"/>
              </a:solidFill>
            </a:endParaRPr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38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656</Words>
  <Application>Microsoft Office PowerPoint</Application>
  <PresentationFormat>Экран 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Calibri</vt:lpstr>
      <vt:lpstr>Garamond</vt:lpstr>
      <vt:lpstr>Garamond Premr Pro Smbd</vt:lpstr>
      <vt:lpstr>Symbol</vt:lpstr>
      <vt:lpstr>Times New Roman</vt:lpstr>
      <vt:lpstr>Verdana</vt:lpstr>
      <vt:lpstr>Wingdings 2</vt:lpstr>
      <vt:lpstr>Аспект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Лариса</cp:lastModifiedBy>
  <cp:revision>29</cp:revision>
  <dcterms:created xsi:type="dcterms:W3CDTF">2016-08-12T06:07:28Z</dcterms:created>
  <dcterms:modified xsi:type="dcterms:W3CDTF">2016-08-15T19:24:37Z</dcterms:modified>
</cp:coreProperties>
</file>