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9" r:id="rId4"/>
    <p:sldId id="260" r:id="rId5"/>
    <p:sldId id="261" r:id="rId6"/>
    <p:sldId id="262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" d="100"/>
          <a:sy n="15" d="100"/>
        </p:scale>
        <p:origin x="48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DB497-1236-4B23-A977-EE37FEF6A1EA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236F7-7AD7-40D3-87E8-29147BF52C9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профессиональное определение условий для благоприятного и позитивного проживания ребенком дошкольного и школьного детства;</a:t>
          </a:r>
          <a:endParaRPr lang="ru-RU" dirty="0">
            <a:solidFill>
              <a:schemeClr val="tx1"/>
            </a:solidFill>
          </a:endParaRPr>
        </a:p>
      </dgm:t>
    </dgm:pt>
    <dgm:pt modelId="{D31EF0A7-560D-480A-8123-5FCF40F2CB16}" type="parTrans" cxnId="{4C8D0D83-8BBD-462C-9198-A11E44168A81}">
      <dgm:prSet/>
      <dgm:spPr/>
      <dgm:t>
        <a:bodyPr/>
        <a:lstStyle/>
        <a:p>
          <a:endParaRPr lang="ru-RU"/>
        </a:p>
      </dgm:t>
    </dgm:pt>
    <dgm:pt modelId="{135A0009-B2E7-452A-9B17-59BE02D43910}" type="sibTrans" cxnId="{4C8D0D83-8BBD-462C-9198-A11E44168A81}">
      <dgm:prSet/>
      <dgm:spPr/>
      <dgm:t>
        <a:bodyPr/>
        <a:lstStyle/>
        <a:p>
          <a:endParaRPr lang="ru-RU"/>
        </a:p>
      </dgm:t>
    </dgm:pt>
    <dgm:pt modelId="{80958CA5-5239-4FCF-B5B9-117CEBF65DE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максимальное содействие администрации учреждений образования, педагогам и родителям в деле создания </a:t>
          </a:r>
          <a:r>
            <a:rPr lang="ru-RU" sz="2000" dirty="0" smtClean="0">
              <a:solidFill>
                <a:schemeClr val="tx1"/>
              </a:solidFill>
            </a:rPr>
            <a:t>таких условий</a:t>
          </a:r>
          <a:endParaRPr lang="ru-RU" sz="2000" dirty="0">
            <a:solidFill>
              <a:schemeClr val="tx1"/>
            </a:solidFill>
          </a:endParaRPr>
        </a:p>
      </dgm:t>
    </dgm:pt>
    <dgm:pt modelId="{46517681-4CE3-4163-A2B1-7E6F68D032EC}" type="sibTrans" cxnId="{0AD97C1F-5AB5-4E78-BFF5-9BF0D68A5FDE}">
      <dgm:prSet/>
      <dgm:spPr/>
      <dgm:t>
        <a:bodyPr/>
        <a:lstStyle/>
        <a:p>
          <a:endParaRPr lang="ru-RU"/>
        </a:p>
      </dgm:t>
    </dgm:pt>
    <dgm:pt modelId="{24CB4644-E94F-496C-AF7A-DB05D07621DD}" type="parTrans" cxnId="{0AD97C1F-5AB5-4E78-BFF5-9BF0D68A5FDE}">
      <dgm:prSet/>
      <dgm:spPr/>
      <dgm:t>
        <a:bodyPr/>
        <a:lstStyle/>
        <a:p>
          <a:endParaRPr lang="ru-RU"/>
        </a:p>
      </dgm:t>
    </dgm:pt>
    <dgm:pt modelId="{9AA2C226-CAF1-4475-8C6F-67869D35E48F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оказание психологической помощи всем участникам образовательного процесса в решении личных проблем</a:t>
          </a:r>
          <a:endParaRPr lang="ru-RU" sz="1600" b="1" dirty="0" smtClean="0">
            <a:solidFill>
              <a:schemeClr val="tx1"/>
            </a:solidFill>
          </a:endParaRPr>
        </a:p>
        <a:p>
          <a:pPr algn="ctr"/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4637D324-02E8-44F8-8E4D-22C08BBE719A}" type="sibTrans" cxnId="{6BCD4C93-65E7-4600-AAB5-970D81BC3050}">
      <dgm:prSet/>
      <dgm:spPr/>
      <dgm:t>
        <a:bodyPr/>
        <a:lstStyle/>
        <a:p>
          <a:endParaRPr lang="ru-RU"/>
        </a:p>
      </dgm:t>
    </dgm:pt>
    <dgm:pt modelId="{63A621A4-8D9E-474D-9EF4-23E620847754}" type="parTrans" cxnId="{6BCD4C93-65E7-4600-AAB5-970D81BC3050}">
      <dgm:prSet/>
      <dgm:spPr/>
      <dgm:t>
        <a:bodyPr/>
        <a:lstStyle/>
        <a:p>
          <a:endParaRPr lang="ru-RU"/>
        </a:p>
      </dgm:t>
    </dgm:pt>
    <dgm:pt modelId="{AA7BE036-7BA1-4685-88E1-FA1AA1997C4B}" type="pres">
      <dgm:prSet presAssocID="{09CDB497-1236-4B23-A977-EE37FEF6A1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7A17E-3FB9-4E43-8B0B-6AC84D50064E}" type="pres">
      <dgm:prSet presAssocID="{9AA2C226-CAF1-4475-8C6F-67869D35E48F}" presName="node" presStyleLbl="node1" presStyleIdx="0" presStyleCnt="3" custScaleX="69341" custScaleY="85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BC71-5367-4601-A19A-5D923A69A222}" type="pres">
      <dgm:prSet presAssocID="{4637D324-02E8-44F8-8E4D-22C08BBE719A}" presName="sibTrans" presStyleCnt="0"/>
      <dgm:spPr/>
    </dgm:pt>
    <dgm:pt modelId="{5A399545-BF2C-4EC3-A772-BFF741D88AB5}" type="pres">
      <dgm:prSet presAssocID="{80958CA5-5239-4FCF-B5B9-117CEBF65DE9}" presName="node" presStyleLbl="node1" presStyleIdx="1" presStyleCnt="3" custScaleX="72870" custScaleY="85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95F23-FD2E-4256-A731-1BC9E577F1B9}" type="pres">
      <dgm:prSet presAssocID="{46517681-4CE3-4163-A2B1-7E6F68D032EC}" presName="sibTrans" presStyleCnt="0"/>
      <dgm:spPr/>
    </dgm:pt>
    <dgm:pt modelId="{6230ED07-BA1E-4053-BD68-14ABF78C168A}" type="pres">
      <dgm:prSet presAssocID="{D74236F7-7AD7-40D3-87E8-29147BF52C9D}" presName="node" presStyleLbl="node1" presStyleIdx="2" presStyleCnt="3" custLinFactNeighborX="2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593D4-EF62-4596-8F2F-CD58BBD63670}" type="presOf" srcId="{D74236F7-7AD7-40D3-87E8-29147BF52C9D}" destId="{6230ED07-BA1E-4053-BD68-14ABF78C168A}" srcOrd="0" destOrd="0" presId="urn:microsoft.com/office/officeart/2005/8/layout/hList6"/>
    <dgm:cxn modelId="{954C90BF-8CE0-4471-9B11-4A97551714BB}" type="presOf" srcId="{9AA2C226-CAF1-4475-8C6F-67869D35E48F}" destId="{A2A7A17E-3FB9-4E43-8B0B-6AC84D50064E}" srcOrd="0" destOrd="0" presId="urn:microsoft.com/office/officeart/2005/8/layout/hList6"/>
    <dgm:cxn modelId="{4C8D0D83-8BBD-462C-9198-A11E44168A81}" srcId="{09CDB497-1236-4B23-A977-EE37FEF6A1EA}" destId="{D74236F7-7AD7-40D3-87E8-29147BF52C9D}" srcOrd="2" destOrd="0" parTransId="{D31EF0A7-560D-480A-8123-5FCF40F2CB16}" sibTransId="{135A0009-B2E7-452A-9B17-59BE02D43910}"/>
    <dgm:cxn modelId="{58AA2B63-6E5E-41E4-9917-8C466B871C8B}" type="presOf" srcId="{80958CA5-5239-4FCF-B5B9-117CEBF65DE9}" destId="{5A399545-BF2C-4EC3-A772-BFF741D88AB5}" srcOrd="0" destOrd="0" presId="urn:microsoft.com/office/officeart/2005/8/layout/hList6"/>
    <dgm:cxn modelId="{6BCD4C93-65E7-4600-AAB5-970D81BC3050}" srcId="{09CDB497-1236-4B23-A977-EE37FEF6A1EA}" destId="{9AA2C226-CAF1-4475-8C6F-67869D35E48F}" srcOrd="0" destOrd="0" parTransId="{63A621A4-8D9E-474D-9EF4-23E620847754}" sibTransId="{4637D324-02E8-44F8-8E4D-22C08BBE719A}"/>
    <dgm:cxn modelId="{0AD97C1F-5AB5-4E78-BFF5-9BF0D68A5FDE}" srcId="{09CDB497-1236-4B23-A977-EE37FEF6A1EA}" destId="{80958CA5-5239-4FCF-B5B9-117CEBF65DE9}" srcOrd="1" destOrd="0" parTransId="{24CB4644-E94F-496C-AF7A-DB05D07621DD}" sibTransId="{46517681-4CE3-4163-A2B1-7E6F68D032EC}"/>
    <dgm:cxn modelId="{4F1630A7-F97D-454D-A7F6-8CED250AFE99}" type="presOf" srcId="{09CDB497-1236-4B23-A977-EE37FEF6A1EA}" destId="{AA7BE036-7BA1-4685-88E1-FA1AA1997C4B}" srcOrd="0" destOrd="0" presId="urn:microsoft.com/office/officeart/2005/8/layout/hList6"/>
    <dgm:cxn modelId="{4C34BDCE-F994-4878-843E-D0672FEE960C}" type="presParOf" srcId="{AA7BE036-7BA1-4685-88E1-FA1AA1997C4B}" destId="{A2A7A17E-3FB9-4E43-8B0B-6AC84D50064E}" srcOrd="0" destOrd="0" presId="urn:microsoft.com/office/officeart/2005/8/layout/hList6"/>
    <dgm:cxn modelId="{E9720CC9-D4CB-4BA5-BD13-0C997FD6350E}" type="presParOf" srcId="{AA7BE036-7BA1-4685-88E1-FA1AA1997C4B}" destId="{D0BCBC71-5367-4601-A19A-5D923A69A222}" srcOrd="1" destOrd="0" presId="urn:microsoft.com/office/officeart/2005/8/layout/hList6"/>
    <dgm:cxn modelId="{86FB3E9D-8BB3-4803-B65F-A93D270A7739}" type="presParOf" srcId="{AA7BE036-7BA1-4685-88E1-FA1AA1997C4B}" destId="{5A399545-BF2C-4EC3-A772-BFF741D88AB5}" srcOrd="2" destOrd="0" presId="urn:microsoft.com/office/officeart/2005/8/layout/hList6"/>
    <dgm:cxn modelId="{60CCB5D5-1F24-433E-8506-6F3B9AAB145F}" type="presParOf" srcId="{AA7BE036-7BA1-4685-88E1-FA1AA1997C4B}" destId="{E0895F23-FD2E-4256-A731-1BC9E577F1B9}" srcOrd="3" destOrd="0" presId="urn:microsoft.com/office/officeart/2005/8/layout/hList6"/>
    <dgm:cxn modelId="{71CDA95D-7F94-4CC0-BE4F-6F2239F44542}" type="presParOf" srcId="{AA7BE036-7BA1-4685-88E1-FA1AA1997C4B}" destId="{6230ED07-BA1E-4053-BD68-14ABF78C16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E173C-5B95-4EF4-9559-455543BC4C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CC3699-54D0-4AA5-B770-B92A55CB7CF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Комплексная профилактика  различных отклонений в физическом, психологическом и социальном развитии детей дошкольного возраста</a:t>
          </a:r>
          <a:endParaRPr lang="ru-RU" sz="2000" dirty="0">
            <a:solidFill>
              <a:schemeClr val="tx1"/>
            </a:solidFill>
          </a:endParaRPr>
        </a:p>
      </dgm:t>
    </dgm:pt>
    <dgm:pt modelId="{C5CD7ECD-0F48-49D9-B820-B8F00E014722}" type="parTrans" cxnId="{2339B046-C7A4-4D4A-BC9D-5C4D33D91B27}">
      <dgm:prSet/>
      <dgm:spPr/>
      <dgm:t>
        <a:bodyPr/>
        <a:lstStyle/>
        <a:p>
          <a:endParaRPr lang="ru-RU"/>
        </a:p>
      </dgm:t>
    </dgm:pt>
    <dgm:pt modelId="{870C1CA1-ECEC-467E-91FA-047A300AD95C}" type="sibTrans" cxnId="{2339B046-C7A4-4D4A-BC9D-5C4D33D91B27}">
      <dgm:prSet/>
      <dgm:spPr/>
      <dgm:t>
        <a:bodyPr/>
        <a:lstStyle/>
        <a:p>
          <a:endParaRPr lang="ru-RU"/>
        </a:p>
      </dgm:t>
    </dgm:pt>
    <dgm:pt modelId="{F26ECA13-5EB4-4396-B661-BF3385033DE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Консультационная помощь родителям тех детей, которые не посещают детский сад</a:t>
          </a:r>
          <a:endParaRPr lang="ru-RU" sz="2000" dirty="0">
            <a:solidFill>
              <a:schemeClr val="tx1"/>
            </a:solidFill>
          </a:endParaRPr>
        </a:p>
      </dgm:t>
    </dgm:pt>
    <dgm:pt modelId="{7267BAEB-2804-4117-8D9E-82A9CB2653B4}" type="parTrans" cxnId="{276F8BEB-24F2-4C5E-8AFE-0308DA14E229}">
      <dgm:prSet/>
      <dgm:spPr/>
      <dgm:t>
        <a:bodyPr/>
        <a:lstStyle/>
        <a:p>
          <a:endParaRPr lang="ru-RU"/>
        </a:p>
      </dgm:t>
    </dgm:pt>
    <dgm:pt modelId="{9D91041A-8290-448D-9D62-AB25878F6F98}" type="sibTrans" cxnId="{276F8BEB-24F2-4C5E-8AFE-0308DA14E229}">
      <dgm:prSet/>
      <dgm:spPr/>
      <dgm:t>
        <a:bodyPr/>
        <a:lstStyle/>
        <a:p>
          <a:endParaRPr lang="ru-RU"/>
        </a:p>
      </dgm:t>
    </dgm:pt>
    <dgm:pt modelId="{98C60B5E-F3BA-4E24-9F20-31A80AE541C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Содействие в социализации детей, не посещающих детский сад</a:t>
          </a:r>
          <a:endParaRPr lang="ru-RU" sz="2000" dirty="0">
            <a:solidFill>
              <a:schemeClr val="tx1"/>
            </a:solidFill>
          </a:endParaRPr>
        </a:p>
      </dgm:t>
    </dgm:pt>
    <dgm:pt modelId="{31AFDEB3-C7A1-4F67-98D5-521BC54BC02A}" type="parTrans" cxnId="{F5A2D8B0-80CA-4D82-95F2-480D5A61F789}">
      <dgm:prSet/>
      <dgm:spPr/>
      <dgm:t>
        <a:bodyPr/>
        <a:lstStyle/>
        <a:p>
          <a:endParaRPr lang="ru-RU"/>
        </a:p>
      </dgm:t>
    </dgm:pt>
    <dgm:pt modelId="{DF203B6D-990A-4407-8F79-6B024E45F575}" type="sibTrans" cxnId="{F5A2D8B0-80CA-4D82-95F2-480D5A61F789}">
      <dgm:prSet/>
      <dgm:spPr/>
      <dgm:t>
        <a:bodyPr/>
        <a:lstStyle/>
        <a:p>
          <a:endParaRPr lang="ru-RU"/>
        </a:p>
      </dgm:t>
    </dgm:pt>
    <dgm:pt modelId="{8D5666AA-30E4-44A0-88AA-903E502849E9}" type="pres">
      <dgm:prSet presAssocID="{70FE173C-5B95-4EF4-9559-455543BC4C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E34F8-58E1-4B5D-913B-5F4C153A4ED1}" type="pres">
      <dgm:prSet presAssocID="{12CC3699-54D0-4AA5-B770-B92A55CB7CF5}" presName="parentLin" presStyleCnt="0"/>
      <dgm:spPr/>
    </dgm:pt>
    <dgm:pt modelId="{846D45D0-C5BC-4802-83B9-0E3487F15461}" type="pres">
      <dgm:prSet presAssocID="{12CC3699-54D0-4AA5-B770-B92A55CB7CF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732D5-64E3-4C63-979B-813EFA87E039}" type="pres">
      <dgm:prSet presAssocID="{12CC3699-54D0-4AA5-B770-B92A55CB7CF5}" presName="parentText" presStyleLbl="node1" presStyleIdx="0" presStyleCnt="3" custAng="0" custScaleX="122952" custScaleY="502366" custLinFactX="4301" custLinFactNeighborX="100000" custLinFactNeighborY="-30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095B-F667-4EDD-A2AA-E48D97B644EA}" type="pres">
      <dgm:prSet presAssocID="{12CC3699-54D0-4AA5-B770-B92A55CB7CF5}" presName="negativeSpace" presStyleCnt="0"/>
      <dgm:spPr/>
    </dgm:pt>
    <dgm:pt modelId="{55706227-6583-4EDA-93DE-94679BDB7B83}" type="pres">
      <dgm:prSet presAssocID="{12CC3699-54D0-4AA5-B770-B92A55CB7CF5}" presName="childText" presStyleLbl="conFgAcc1" presStyleIdx="0" presStyleCnt="3">
        <dgm:presLayoutVars>
          <dgm:bulletEnabled val="1"/>
        </dgm:presLayoutVars>
      </dgm:prSet>
      <dgm:spPr/>
    </dgm:pt>
    <dgm:pt modelId="{4BF94B31-CCCF-44CB-AB5B-CE26870E5C54}" type="pres">
      <dgm:prSet presAssocID="{870C1CA1-ECEC-467E-91FA-047A300AD95C}" presName="spaceBetweenRectangles" presStyleCnt="0"/>
      <dgm:spPr/>
    </dgm:pt>
    <dgm:pt modelId="{854FC4C4-3424-41F2-B6CF-4E97BE1840B1}" type="pres">
      <dgm:prSet presAssocID="{F26ECA13-5EB4-4396-B661-BF3385033DE3}" presName="parentLin" presStyleCnt="0"/>
      <dgm:spPr/>
    </dgm:pt>
    <dgm:pt modelId="{2F0E192F-7F78-4831-8B95-CF28A99C6BB6}" type="pres">
      <dgm:prSet presAssocID="{F26ECA13-5EB4-4396-B661-BF3385033D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99A463-CBB1-4BFC-8A95-3D161D23BD81}" type="pres">
      <dgm:prSet presAssocID="{F26ECA13-5EB4-4396-B661-BF3385033DE3}" presName="parentText" presStyleLbl="node1" presStyleIdx="1" presStyleCnt="3" custScaleX="142997" custScaleY="506789" custLinFactX="-4298" custLinFactNeighborX="-100000" custLinFactNeighborY="-28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541B-A8AE-4890-A264-EF9EFCDD9B9B}" type="pres">
      <dgm:prSet presAssocID="{F26ECA13-5EB4-4396-B661-BF3385033DE3}" presName="negativeSpace" presStyleCnt="0"/>
      <dgm:spPr/>
    </dgm:pt>
    <dgm:pt modelId="{18100949-38D9-464E-AE65-B803349D9212}" type="pres">
      <dgm:prSet presAssocID="{F26ECA13-5EB4-4396-B661-BF3385033DE3}" presName="childText" presStyleLbl="conFgAcc1" presStyleIdx="1" presStyleCnt="3">
        <dgm:presLayoutVars>
          <dgm:bulletEnabled val="1"/>
        </dgm:presLayoutVars>
      </dgm:prSet>
      <dgm:spPr/>
    </dgm:pt>
    <dgm:pt modelId="{D0DFC13C-B4F4-4094-B5F7-66481015F293}" type="pres">
      <dgm:prSet presAssocID="{9D91041A-8290-448D-9D62-AB25878F6F98}" presName="spaceBetweenRectangles" presStyleCnt="0"/>
      <dgm:spPr/>
    </dgm:pt>
    <dgm:pt modelId="{778324E4-719B-480F-92C3-AA5D2981CF96}" type="pres">
      <dgm:prSet presAssocID="{98C60B5E-F3BA-4E24-9F20-31A80AE541C6}" presName="parentLin" presStyleCnt="0"/>
      <dgm:spPr/>
    </dgm:pt>
    <dgm:pt modelId="{2E02E25E-142F-4068-B9EE-516821DD0D95}" type="pres">
      <dgm:prSet presAssocID="{98C60B5E-F3BA-4E24-9F20-31A80AE541C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F27F365-7A9C-4B61-BE3A-FCE5F58EAC7E}" type="pres">
      <dgm:prSet presAssocID="{98C60B5E-F3BA-4E24-9F20-31A80AE541C6}" presName="parentText" presStyleLbl="node1" presStyleIdx="2" presStyleCnt="3" custScaleX="142997" custScaleY="532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E6D16-ABE9-485C-9268-B79401E93DB0}" type="pres">
      <dgm:prSet presAssocID="{98C60B5E-F3BA-4E24-9F20-31A80AE541C6}" presName="negativeSpace" presStyleCnt="0"/>
      <dgm:spPr/>
    </dgm:pt>
    <dgm:pt modelId="{66102D76-44B2-4048-A8E2-4C0A900F9543}" type="pres">
      <dgm:prSet presAssocID="{98C60B5E-F3BA-4E24-9F20-31A80AE541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6F8BEB-24F2-4C5E-8AFE-0308DA14E229}" srcId="{70FE173C-5B95-4EF4-9559-455543BC4CE5}" destId="{F26ECA13-5EB4-4396-B661-BF3385033DE3}" srcOrd="1" destOrd="0" parTransId="{7267BAEB-2804-4117-8D9E-82A9CB2653B4}" sibTransId="{9D91041A-8290-448D-9D62-AB25878F6F98}"/>
    <dgm:cxn modelId="{671DD44F-4CE2-4A8B-9D22-8968EF89CBEC}" type="presOf" srcId="{98C60B5E-F3BA-4E24-9F20-31A80AE541C6}" destId="{2E02E25E-142F-4068-B9EE-516821DD0D95}" srcOrd="0" destOrd="0" presId="urn:microsoft.com/office/officeart/2005/8/layout/list1"/>
    <dgm:cxn modelId="{2339B046-C7A4-4D4A-BC9D-5C4D33D91B27}" srcId="{70FE173C-5B95-4EF4-9559-455543BC4CE5}" destId="{12CC3699-54D0-4AA5-B770-B92A55CB7CF5}" srcOrd="0" destOrd="0" parTransId="{C5CD7ECD-0F48-49D9-B820-B8F00E014722}" sibTransId="{870C1CA1-ECEC-467E-91FA-047A300AD95C}"/>
    <dgm:cxn modelId="{4A965BE1-9D0A-4C29-9F67-12282812F018}" type="presOf" srcId="{F26ECA13-5EB4-4396-B661-BF3385033DE3}" destId="{2099A463-CBB1-4BFC-8A95-3D161D23BD81}" srcOrd="1" destOrd="0" presId="urn:microsoft.com/office/officeart/2005/8/layout/list1"/>
    <dgm:cxn modelId="{F5A2D8B0-80CA-4D82-95F2-480D5A61F789}" srcId="{70FE173C-5B95-4EF4-9559-455543BC4CE5}" destId="{98C60B5E-F3BA-4E24-9F20-31A80AE541C6}" srcOrd="2" destOrd="0" parTransId="{31AFDEB3-C7A1-4F67-98D5-521BC54BC02A}" sibTransId="{DF203B6D-990A-4407-8F79-6B024E45F575}"/>
    <dgm:cxn modelId="{A87ECC44-0370-4A75-8D62-93381913FFE9}" type="presOf" srcId="{F26ECA13-5EB4-4396-B661-BF3385033DE3}" destId="{2F0E192F-7F78-4831-8B95-CF28A99C6BB6}" srcOrd="0" destOrd="0" presId="urn:microsoft.com/office/officeart/2005/8/layout/list1"/>
    <dgm:cxn modelId="{F1AAE05F-1040-4991-A3C7-47D97232BB1F}" type="presOf" srcId="{12CC3699-54D0-4AA5-B770-B92A55CB7CF5}" destId="{846D45D0-C5BC-4802-83B9-0E3487F15461}" srcOrd="0" destOrd="0" presId="urn:microsoft.com/office/officeart/2005/8/layout/list1"/>
    <dgm:cxn modelId="{A9C9F060-52E2-40AD-B3DC-51258E9266E2}" type="presOf" srcId="{12CC3699-54D0-4AA5-B770-B92A55CB7CF5}" destId="{74F732D5-64E3-4C63-979B-813EFA87E039}" srcOrd="1" destOrd="0" presId="urn:microsoft.com/office/officeart/2005/8/layout/list1"/>
    <dgm:cxn modelId="{340F4FEF-4855-4B9C-AF4C-305AE033182B}" type="presOf" srcId="{70FE173C-5B95-4EF4-9559-455543BC4CE5}" destId="{8D5666AA-30E4-44A0-88AA-903E502849E9}" srcOrd="0" destOrd="0" presId="urn:microsoft.com/office/officeart/2005/8/layout/list1"/>
    <dgm:cxn modelId="{6023660C-6040-4FD1-87D7-D443BD9C8786}" type="presOf" srcId="{98C60B5E-F3BA-4E24-9F20-31A80AE541C6}" destId="{DF27F365-7A9C-4B61-BE3A-FCE5F58EAC7E}" srcOrd="1" destOrd="0" presId="urn:microsoft.com/office/officeart/2005/8/layout/list1"/>
    <dgm:cxn modelId="{AC4B537B-E96D-406C-AD40-DE1FE7AAF61C}" type="presParOf" srcId="{8D5666AA-30E4-44A0-88AA-903E502849E9}" destId="{60EE34F8-58E1-4B5D-913B-5F4C153A4ED1}" srcOrd="0" destOrd="0" presId="urn:microsoft.com/office/officeart/2005/8/layout/list1"/>
    <dgm:cxn modelId="{9335F228-3352-436E-8F85-C469B9081B36}" type="presParOf" srcId="{60EE34F8-58E1-4B5D-913B-5F4C153A4ED1}" destId="{846D45D0-C5BC-4802-83B9-0E3487F15461}" srcOrd="0" destOrd="0" presId="urn:microsoft.com/office/officeart/2005/8/layout/list1"/>
    <dgm:cxn modelId="{9657C2B3-39EF-4B68-8439-7D01F73D5201}" type="presParOf" srcId="{60EE34F8-58E1-4B5D-913B-5F4C153A4ED1}" destId="{74F732D5-64E3-4C63-979B-813EFA87E039}" srcOrd="1" destOrd="0" presId="urn:microsoft.com/office/officeart/2005/8/layout/list1"/>
    <dgm:cxn modelId="{D834F89F-E5C3-4EFC-90B9-8356D4205556}" type="presParOf" srcId="{8D5666AA-30E4-44A0-88AA-903E502849E9}" destId="{1DCE095B-F667-4EDD-A2AA-E48D97B644EA}" srcOrd="1" destOrd="0" presId="urn:microsoft.com/office/officeart/2005/8/layout/list1"/>
    <dgm:cxn modelId="{C9A97DED-DEB8-47D0-A9FE-62D23C65066C}" type="presParOf" srcId="{8D5666AA-30E4-44A0-88AA-903E502849E9}" destId="{55706227-6583-4EDA-93DE-94679BDB7B83}" srcOrd="2" destOrd="0" presId="urn:microsoft.com/office/officeart/2005/8/layout/list1"/>
    <dgm:cxn modelId="{8FD4B767-262A-490A-AC87-2F7B9C81A969}" type="presParOf" srcId="{8D5666AA-30E4-44A0-88AA-903E502849E9}" destId="{4BF94B31-CCCF-44CB-AB5B-CE26870E5C54}" srcOrd="3" destOrd="0" presId="urn:microsoft.com/office/officeart/2005/8/layout/list1"/>
    <dgm:cxn modelId="{084BE64E-508A-44D6-B243-54F38B26DD83}" type="presParOf" srcId="{8D5666AA-30E4-44A0-88AA-903E502849E9}" destId="{854FC4C4-3424-41F2-B6CF-4E97BE1840B1}" srcOrd="4" destOrd="0" presId="urn:microsoft.com/office/officeart/2005/8/layout/list1"/>
    <dgm:cxn modelId="{991B401A-5049-4EA2-A832-A5B13C836F4F}" type="presParOf" srcId="{854FC4C4-3424-41F2-B6CF-4E97BE1840B1}" destId="{2F0E192F-7F78-4831-8B95-CF28A99C6BB6}" srcOrd="0" destOrd="0" presId="urn:microsoft.com/office/officeart/2005/8/layout/list1"/>
    <dgm:cxn modelId="{141A4089-E2E8-4726-B043-8D59B6164114}" type="presParOf" srcId="{854FC4C4-3424-41F2-B6CF-4E97BE1840B1}" destId="{2099A463-CBB1-4BFC-8A95-3D161D23BD81}" srcOrd="1" destOrd="0" presId="urn:microsoft.com/office/officeart/2005/8/layout/list1"/>
    <dgm:cxn modelId="{B0088074-460B-4D26-96E9-531A8D05DD69}" type="presParOf" srcId="{8D5666AA-30E4-44A0-88AA-903E502849E9}" destId="{4C89541B-A8AE-4890-A264-EF9EFCDD9B9B}" srcOrd="5" destOrd="0" presId="urn:microsoft.com/office/officeart/2005/8/layout/list1"/>
    <dgm:cxn modelId="{4824B2E2-CDB6-49DD-8C8A-183D324D512E}" type="presParOf" srcId="{8D5666AA-30E4-44A0-88AA-903E502849E9}" destId="{18100949-38D9-464E-AE65-B803349D9212}" srcOrd="6" destOrd="0" presId="urn:microsoft.com/office/officeart/2005/8/layout/list1"/>
    <dgm:cxn modelId="{7D0F1C2B-5424-4984-90CC-3008F5E5D36F}" type="presParOf" srcId="{8D5666AA-30E4-44A0-88AA-903E502849E9}" destId="{D0DFC13C-B4F4-4094-B5F7-66481015F293}" srcOrd="7" destOrd="0" presId="urn:microsoft.com/office/officeart/2005/8/layout/list1"/>
    <dgm:cxn modelId="{9845AB55-2929-49CE-B9BC-0F049D93010D}" type="presParOf" srcId="{8D5666AA-30E4-44A0-88AA-903E502849E9}" destId="{778324E4-719B-480F-92C3-AA5D2981CF96}" srcOrd="8" destOrd="0" presId="urn:microsoft.com/office/officeart/2005/8/layout/list1"/>
    <dgm:cxn modelId="{57B0C005-ADC4-4BFB-BF86-0A62C4C6682D}" type="presParOf" srcId="{778324E4-719B-480F-92C3-AA5D2981CF96}" destId="{2E02E25E-142F-4068-B9EE-516821DD0D95}" srcOrd="0" destOrd="0" presId="urn:microsoft.com/office/officeart/2005/8/layout/list1"/>
    <dgm:cxn modelId="{EEBFEDC5-3576-44F7-8574-005A8432E39F}" type="presParOf" srcId="{778324E4-719B-480F-92C3-AA5D2981CF96}" destId="{DF27F365-7A9C-4B61-BE3A-FCE5F58EAC7E}" srcOrd="1" destOrd="0" presId="urn:microsoft.com/office/officeart/2005/8/layout/list1"/>
    <dgm:cxn modelId="{0230DE2D-1501-4AB1-9DAD-49EE986F122C}" type="presParOf" srcId="{8D5666AA-30E4-44A0-88AA-903E502849E9}" destId="{2A2E6D16-ABE9-485C-9268-B79401E93DB0}" srcOrd="9" destOrd="0" presId="urn:microsoft.com/office/officeart/2005/8/layout/list1"/>
    <dgm:cxn modelId="{1386F101-6193-4A0D-B7C9-E3F934009F44}" type="presParOf" srcId="{8D5666AA-30E4-44A0-88AA-903E502849E9}" destId="{66102D76-44B2-4048-A8E2-4C0A900F95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C457E5-501D-4C90-B990-0CF344347CDA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B36602-086C-4EC5-9E0D-4482C60C2A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80920" cy="482453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органов управления образованием с психологической службой района</a:t>
            </a:r>
          </a:p>
          <a:p>
            <a:pPr algn="r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Чепёлкина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Т.Е.,</a:t>
            </a:r>
          </a:p>
          <a:p>
            <a:pPr algn="r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аместитель председателя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Рославльского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комитета образования, </a:t>
            </a:r>
          </a:p>
          <a:p>
            <a:pPr algn="r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уководитель районной методической службы  </a:t>
            </a:r>
          </a:p>
          <a:p>
            <a:pPr algn="r">
              <a:spcBef>
                <a:spcPts val="0"/>
              </a:spcBef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280920" cy="367240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Цель : повышение профессиональной компетенции и развитие творческого потенциала педагога-психолога для обеспечения качества образования в условиях реализации ФГОС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597749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Районное методическое объединение </a:t>
            </a:r>
          </a:p>
          <a:p>
            <a:pPr algn="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педагогов-психологов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0761" y="505870"/>
            <a:ext cx="5688632" cy="113152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РМО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795262" y="1646204"/>
            <a:ext cx="2928866" cy="120673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637394"/>
            <a:ext cx="1080120" cy="121554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2967335"/>
            <a:ext cx="2448272" cy="4616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42169"/>
            <a:ext cx="3456383" cy="4616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ПЕРСПЕКТИВНОЕ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532" y="4293096"/>
            <a:ext cx="8496944" cy="12003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ПРОПЕДЕВТИЧЕСКОЕ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(ПРОФИЛАКТИЧСЕКОЕ)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347864" y="1646204"/>
            <a:ext cx="2520280" cy="264689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692696"/>
            <a:ext cx="3744416" cy="1296144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Актуальное направление 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204864"/>
            <a:ext cx="5688632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ФГОС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8488944"/>
              </p:ext>
            </p:extLst>
          </p:nvPr>
        </p:nvGraphicFramePr>
        <p:xfrm>
          <a:off x="395536" y="3212976"/>
          <a:ext cx="8208912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6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620688"/>
            <a:ext cx="6120680" cy="367240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Пропедевтическое направление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419872" y="1264421"/>
            <a:ext cx="417646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Консультационные пункты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95536" y="2809894"/>
            <a:ext cx="2664296" cy="191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МБДОУ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«Детский сад </a:t>
            </a:r>
            <a:r>
              <a:rPr lang="ru-RU" sz="2000" dirty="0" smtClean="0">
                <a:solidFill>
                  <a:prstClr val="black"/>
                </a:solidFill>
              </a:rPr>
              <a:t>«Улыбка»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67944" y="2056510"/>
            <a:ext cx="3384376" cy="1506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МБДОУ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«Детский сад «Золотой ключик»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15816" y="3563278"/>
            <a:ext cx="3168352" cy="1593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МБДОУ 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</a:rPr>
              <a:t>«Кирилловский детский </a:t>
            </a:r>
            <a:r>
              <a:rPr lang="ru-RU" sz="2000" dirty="0">
                <a:solidFill>
                  <a:prstClr val="black"/>
                </a:solidFill>
              </a:rPr>
              <a:t>сад </a:t>
            </a:r>
            <a:r>
              <a:rPr lang="ru-RU" sz="2000" dirty="0" smtClean="0">
                <a:solidFill>
                  <a:prstClr val="black"/>
                </a:solidFill>
              </a:rPr>
              <a:t>«Теремок»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84168" y="3397642"/>
            <a:ext cx="2736304" cy="1521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МБОУ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</a:rPr>
              <a:t>Хорошовская</a:t>
            </a:r>
            <a:r>
              <a:rPr lang="ru-RU" sz="2000" dirty="0" smtClean="0">
                <a:solidFill>
                  <a:schemeClr val="tx1"/>
                </a:solidFill>
              </a:rPr>
              <a:t>  средняя школа»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60280" y="5157192"/>
            <a:ext cx="29681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МБОУ «</a:t>
            </a:r>
            <a:r>
              <a:rPr lang="ru-RU" sz="2000" dirty="0" err="1" smtClean="0">
                <a:solidFill>
                  <a:schemeClr val="tx1"/>
                </a:solidFill>
              </a:rPr>
              <a:t>Астапковичская</a:t>
            </a:r>
            <a:r>
              <a:rPr lang="ru-RU" sz="2000" dirty="0" smtClean="0">
                <a:solidFill>
                  <a:schemeClr val="tx1"/>
                </a:solidFill>
              </a:rPr>
              <a:t> средняя школа»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07120" y="4919464"/>
            <a:ext cx="2844800" cy="1317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МБОУ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«</a:t>
            </a:r>
            <a:r>
              <a:rPr lang="ru-RU" sz="2000" dirty="0" err="1" smtClean="0">
                <a:solidFill>
                  <a:prstClr val="black"/>
                </a:solidFill>
              </a:rPr>
              <a:t>Жарынская</a:t>
            </a:r>
            <a:r>
              <a:rPr lang="ru-RU" sz="2000" dirty="0" smtClean="0">
                <a:solidFill>
                  <a:prstClr val="black"/>
                </a:solidFill>
              </a:rPr>
              <a:t> средняя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48680"/>
            <a:ext cx="52565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Деятельность центра - это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9602288"/>
              </p:ext>
            </p:extLst>
          </p:nvPr>
        </p:nvGraphicFramePr>
        <p:xfrm>
          <a:off x="2195736" y="17994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6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0761" y="505870"/>
            <a:ext cx="5688632" cy="113152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Перспективное направление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795262" y="1646204"/>
            <a:ext cx="2928866" cy="120673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637394"/>
            <a:ext cx="1080120" cy="121554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2967335"/>
            <a:ext cx="2448272" cy="8309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ПРОФИЛЬНОЕ ОБУЧЕНИЕ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42169"/>
            <a:ext cx="3456383" cy="8309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6" y="4293096"/>
            <a:ext cx="5760640" cy="8309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СЛУЖБА ШКОЛЬНОЙ МЕДИАЦИИ</a:t>
            </a:r>
          </a:p>
          <a:p>
            <a:pPr algn="ctr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347864" y="1646204"/>
            <a:ext cx="2520280" cy="264689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7226" y="4293096"/>
            <a:ext cx="8280920" cy="223224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 педагогов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в работе 8 творческих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лабораторий,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около 100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представили свой опыт работы в контексте общей темы</a:t>
            </a:r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ЕЗЕРВ\Первые зональные педагогические чтения\баннер3х2,3_печать - копия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4752528" cy="36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150749"/>
            <a:ext cx="8136904" cy="107033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Бодрова\общедоступная папка\gerb_r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27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253</TotalTime>
  <Words>216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образование  «Рославльский район» Смоленской области</dc:title>
  <dc:creator>Рославльский комитет образования</dc:creator>
  <cp:lastModifiedBy>AdminKO</cp:lastModifiedBy>
  <cp:revision>24</cp:revision>
  <dcterms:created xsi:type="dcterms:W3CDTF">2015-08-19T05:21:38Z</dcterms:created>
  <dcterms:modified xsi:type="dcterms:W3CDTF">2016-08-16T07:36:39Z</dcterms:modified>
</cp:coreProperties>
</file>