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9" r:id="rId3"/>
    <p:sldId id="264" r:id="rId4"/>
    <p:sldId id="260" r:id="rId5"/>
    <p:sldId id="261" r:id="rId6"/>
    <p:sldId id="262" r:id="rId7"/>
    <p:sldId id="263" r:id="rId8"/>
    <p:sldId id="267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8" r:id="rId21"/>
    <p:sldId id="277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550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5C29E7-BA14-411C-A878-CFD804060DF6}" type="datetimeFigureOut">
              <a:rPr lang="ru-RU" smtClean="0"/>
              <a:pPr/>
              <a:t>16.12.2015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65F846-1DF2-4D7B-AD28-6E7F0FD005D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67544" y="1669968"/>
            <a:ext cx="8229600" cy="4927384"/>
          </a:xfrm>
        </p:spPr>
        <p:txBody>
          <a:bodyPr/>
          <a:lstStyle/>
          <a:p>
            <a:pPr algn="ctr">
              <a:buNone/>
            </a:pPr>
            <a:endParaRPr lang="ru-RU" sz="40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Алгоритм написания 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и принятия</a:t>
            </a:r>
          </a:p>
          <a:p>
            <a:pPr algn="ctr">
              <a:buNone/>
            </a:pPr>
            <a:r>
              <a:rPr lang="ru-RU" sz="4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Рабочей программы учителя-логопеда</a:t>
            </a:r>
          </a:p>
          <a:p>
            <a:pPr algn="ctr">
              <a:buNone/>
            </a:pPr>
            <a:endParaRPr lang="ru-RU" sz="4000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Павлова Л.А.,</a:t>
            </a:r>
          </a:p>
          <a:p>
            <a:pPr algn="r"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учитель-логопед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</a:t>
            </a:r>
            <a:r>
              <a:rPr lang="ru-RU" sz="22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учреждение  «детский </a:t>
            </a:r>
            <a:r>
              <a:rPr lang="ru-RU" sz="22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сад № 20 «Светлячок» г.Сафоново, Смоленской обл.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90465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статья 28.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п.З. «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 компетенции образовательной организации в установленной сфере деятельности относятся:… 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6) разработка и утверждение образовательных программ образовательной организации;</a:t>
            </a:r>
            <a:endParaRPr lang="ru-RU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статья 48.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«1. </a:t>
            </a:r>
            <a:r>
              <a:rPr lang="ru-RU" sz="2800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Педагогические работники обязаны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: осуществлять свою деятельность на высоком профессиональном уровне, обеспечивать в полном объеме реализацию преподаваемых учебных предмета, курса, дисциплины (модуля)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в соответствии с утвержденной рабочей      программой».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b="1" dirty="0" smtClean="0"/>
              <a:t>  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 «Единый квалификационный справочник должностей руководителей, специалистов и служащих»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от 31 октября 2010 г. </a:t>
            </a:r>
          </a:p>
          <a:p>
            <a:pPr lvl="0"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Раздел: должностные обязанности: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« Учитель- логопед - реализует образовательные программы».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3.	ФГОС дошкольного образования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(приказ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РФ от 17октября 201 г. №1155, действует с 01 января 2014 г) - содержит требования к структуре образовательной программы дошкольного образования, а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следовательно, и требования к составлению рабочей программы педагога.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4.  Комментарии к  ФГОС дошкольного образования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 приказ 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России от   28 февраля 2014 года №08-249).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5.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образования« (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приказ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РФ от 30 августа 2013 г. N 1014 г.).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« 1. Утвердить… « порядок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  <a:r>
              <a:rPr lang="ru-RU" sz="2800" dirty="0" smtClean="0"/>
              <a:t> 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 Признать утратившим силу приказ Министерства образования и науки Российской Федерации от 27 октября 2011 г. N 2562 "Об утверждении Типового положения о дошкольном образовательном учреждении».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раздел III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«Особенности организации образовательной деятельности для лиц с ограниченными возможностями здоровья»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6.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Постановление Главного государственного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санитарного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врача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от 15 мая 2013 г. №26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«Об утверждении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СанПиН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2.4.1.3049-13 «Санитарно-эпидемиологические требования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 устройству и организации режима работы дошкольных образовательных организаций».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7. ФГОС  основного  общего  образования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( приказ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России от 17 декабря 2010 г. № 1897 </a:t>
            </a:r>
            <a:r>
              <a:rPr lang="ru-RU" sz="2800" u="sng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.Стандарт устанавливает требования к </a:t>
            </a:r>
            <a:r>
              <a:rPr lang="ru-RU" sz="2800" b="1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личностным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и  </a:t>
            </a:r>
            <a:r>
              <a:rPr lang="ru-RU" sz="2800" b="1" i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метапредметным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результатам освоения обучающимися основной образовательной программы основного общего образования. Раскрываются данные понятия.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8.  «Устав образовательного учреждения».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9. «Основная образовательная программа ОУ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( составляется администрацией совместно с творческой группой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назначаемой по приказу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заведующего), принимается на педсовете, утверждается заведующим ОУ.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10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«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Положение о рабочих программах педагогов»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 разрабатывается администрацией совместно с творческой группой, принимается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 педсовете, утверждается заведующим).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Положение о логопедическом пункте ( группы) ОУ» 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12.  «Рабочая программа учителя-логопеда»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(принимается на педсовете, утверждается заведующим). К программе прилагается презентация.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46449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Для разработки собственной ООП образовательные организации, педагоги могут использовать комплексные и парциальные образовательные программы, которые, в свою очередь, также разработаны в соответствии с требованиями Стандарта и с учетом ПООП.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Кроме того образовательные организации, педагоги могут включать в ООП авторские образовательные практики, отражающие специфику деятельности образовательной организации и конкретных педагогов конкретной Организации.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656184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При  составлении   программы   используем     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парциальные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 программы,</a:t>
            </a:r>
            <a:r>
              <a:rPr lang="ru-RU" sz="3100" i="1" dirty="0" smtClean="0">
                <a:latin typeface="Times New Roman" pitchFamily="18" charset="0"/>
                <a:cs typeface="Times New Roman" pitchFamily="18" charset="0"/>
              </a:rPr>
              <a:t> адаптированные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программы для детей с ОВЗ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b="1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В ст. 48 «Закона об образовании» сказано: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что « …педагогические работники обязаны осуществлять свою деятельность на высоком профессиональном уровне, обеспечивать в полном объеме реализацию преподаваемых учебных предметов, курса, дисциплины (модуля) в соответствии с утвержденной рабочей программой».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Обязательное    наличие         рабочей    программы     педагога    обусловлены федеральными законами.</a:t>
            </a:r>
            <a:endParaRPr lang="ru-RU" sz="28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Для разработки ОП ( образовательной программы)  можно  выбрать как одну авторскую программу, так и совокупность нескольких комплексных и парциальных программ, а также авторских разработок педагогов конкретной Организации.</a:t>
            </a:r>
          </a:p>
          <a:p>
            <a:pPr algn="ctr"/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0445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1.Программа обучения детей с недоразвитием фонетического строя речи (для детей подготовительной к школе группы) Сост.: Каше Г.А., Филичева Т.Б. М.: Просвещение, 1978.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2.Воспитание и обучение детей дошкольного возраста с фонетико-фонематическим недоразвитием (старшая группа). Программа и методические рекомендации. Филичева Т.Б., Чиркина Г.В. М: 2004.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9168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В основе программы учителя - логопеда по коррекции речевых нарушений (на данный момент) лежат традиционные, классические программы: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3.   Программа  коррекционного   обучения   и   воспитание  детей   с   ч общим недоразвитием речи 6-го года жизни. Программа и методические рекомендации. Филичева Т.Б., Чиркина Г.В. М.: 1989.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4. Программа коррекционного обучения и воспитание детей 5-летнего возраста с общим недоразвитием речи. Программа и методические рекомендации. Филичева Т.Б., Чиркина Г.В. М.: 1991.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5. Воспитание и обучение детей с ФФН (подготовительная группа). Программа и методические рекомендации для образовательных учреждений   компенсирующего   вида.   Филичева   Т.Б.,   Чиркина   Г.В., Лагутина А.В.М.: 2004.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6. «Адаптированная примерная основная  образовательная программа дошкольного образования для детей с тяжелыми нарушениями речи (общим недоразвитием речи) с 3 до 7 лет» .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Нищева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2014г. ( на сайте ФИРО).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7. «Адаптированная примерная  основная образовательная    программы    дошкольного    образования    для дошкольников с тяжелыми нарушениями речи» / Под ред. Л. В. Лопатиной. 2014 г. (на сайте ФИРО).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Проекты СФГОС: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Разработка     специальных     федеральных     государственных     стандартов школьного образования детей с ОВЗ.</a:t>
            </a:r>
          </a:p>
          <a:p>
            <a:r>
              <a:rPr lang="ru-RU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«Концепция дифференцированного стандарта начального школьного образования детей с ограниченными возможностями здоровья» авт. Н.Н. </a:t>
            </a:r>
            <a:r>
              <a:rPr lang="ru-RU" sz="2800" dirty="0" err="1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Малофеев</a:t>
            </a:r>
            <a:r>
              <a:rPr lang="ru-RU" sz="28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, О.С. Никольская, О.И. Кукушкина, ЕЛ. Гончарова</a:t>
            </a:r>
            <a:endParaRPr lang="ru-RU" sz="2800" b="1" dirty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На сайте ИНСТИТУТА КОРРЕКЦИОННОЙ ПЕДАГОГИКИ: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4"/>
                </a:solidFill>
              </a:rPr>
              <a:t>«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Первый вариант СФГОС: общие и специальные требования к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результатам обучения ребенка с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ОВЗ в условиях интеграции/инклюзии «Н.Н.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Малофеев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О.С. Никольская, О.И. Кукушкина.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«Единая концепция специального федерального государственного стандарта для детей с ограниченными возможностями здоровья: основные положения « О.И. Кукушкина, Н.Н. </a:t>
            </a:r>
            <a:r>
              <a:rPr lang="ru-RU" sz="2800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Малофеев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, О.С. Никольская. ЕЛ Гончарова.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Специальный   федеральный   государственный   стандарт   для   детей   с нарушениями развития </a:t>
            </a:r>
            <a:r>
              <a:rPr lang="ru-RU" sz="2800" b="1" dirty="0" err="1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аутистического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спектра» Никольская О.С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endParaRPr lang="ru-RU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проект СФГОС для слабослышащих школьников;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проект СФГОС для детей с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речевыми нарушениями;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проект СФГОС для детей с ЗПР;</a:t>
            </a:r>
          </a:p>
          <a:p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концепция построения инструментария оценки достижений школьников с ОВЗ.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Разрабатываются: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Творческих успехов!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464496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1.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Примерная      основная      образовательная      программа.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Разрабатывается       учеными-методистами.       Дошкольные    учреждения принимают   её   за   основу   для   разработки   собственной  образовательной программы с учетом регионального компонента и местных условий.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rmAutofit/>
          </a:bodyPr>
          <a:lstStyle/>
          <a:p>
            <a:pPr algn="ctr"/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Основные понятия, которые существуют в дошкольном образовании.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2. Образовательная  программа ДОУ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- управленческий  документ,</a:t>
            </a:r>
            <a:b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закрепляющий   определенные   нормы,   цели,   содержание,   технологии   и методики, формы и средства, которые применяются в каждом конкретном дошкольном учреждении при организации воспитательно-образовательного процесса. Разрабатываются руководителем ДОУ и творческой группой.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3</a:t>
            </a:r>
            <a:r>
              <a:rPr lang="ru-RU" sz="3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Рабочая   программа   педагога  </a:t>
            </a: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— разрабатывается   педагогом   на основе образовательной программы ДОУ. Структура и содержание рабочей программы     разрабатывается     с     учетом     требований     и     стандартов,</a:t>
            </a:r>
            <a:b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утвержденных на федеральном уровне (в нашем случае в соответствии с ФГОС  дошкольного  образования,  который  действует с  01.01.2014  года).</a:t>
            </a:r>
          </a:p>
          <a:p>
            <a:pPr>
              <a:buNone/>
            </a:pPr>
            <a:r>
              <a:rPr lang="ru-RU" sz="3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3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Рабочая   программа  является   нормативным   документом   и   утверждается</a:t>
            </a:r>
            <a:br>
              <a:rPr lang="ru-RU" sz="3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0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руководителем дошкольного учреждения.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4. 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Авторские  программы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разрабатываются коллективами ученых и практиков. Отличие авторских программ от ПООП состоит в наличии в них своего   собственного,   присущего   коллективу   разработчиков   взгляда   на способы реализации Стандарта.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Все авторские программы делятся на комплексные и парциальные.</a:t>
            </a:r>
            <a:endParaRPr lang="ru-RU" sz="2800" dirty="0" smtClean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5. Парциальные программы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посвящены решению конкретной проблемы развития дошкольников, определенной образовательной области или технологии, методу деятельности. 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Ряд парциальных программ предназначены для работы с детьми, которые имеют ограниченные возможности здоровья.</a:t>
            </a:r>
          </a:p>
          <a:p>
            <a:pPr>
              <a:buNone/>
            </a:pP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  Парциальные программы, главным образом предназначены для того, чтобы дополнить программу и разработать ту часть ООП Организации, которая создается участниками образовательных отношений.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6.   Адаптированная        образовательная        программа -  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образовательная     программа,     адаптированная     для     обучения     лиц    с ограниченными возможностями  здоровья с учетом особенностей их психофизического развития, индивидуальных возможностей и при необходимости обеспечивающая коррекцию  нарушений  развития и социальную адаптацию указанных лиц.</a:t>
            </a:r>
            <a:endParaRPr lang="ru-RU" sz="28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6085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 1. Федеральный закон Российской Федерации от 29 декабря 2012 г. N 273-ФЗ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.,</a:t>
            </a:r>
            <a:r>
              <a:rPr lang="ru-RU" sz="2800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статья 12 п.6</a:t>
            </a:r>
            <a:r>
              <a:rPr lang="ru-RU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. «Образовательные программы дошкольного образования разрабатываются и утверждаются организацией, осуществляющей образовательную деятельность, в соответствии с федеральным государственным образовательным стандартом дошкольного образования и с учетом соответствующих примерных образовательных программ дошкольного образования».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Нормативные     документы,      регламентирующие      деятельность образовательных учреждений и педагогов при написании программ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157</TotalTime>
  <Words>1195</Words>
  <Application>Microsoft Office PowerPoint</Application>
  <PresentationFormat>Экран (4:3)</PresentationFormat>
  <Paragraphs>76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Муниципальное бюджетное дошкольное образовательное учреждение  «детский сад № 20 «Светлячок» г.Сафоново, Смоленской обл. </vt:lpstr>
      <vt:lpstr>Обязательное    наличие         рабочей    программы     педагога    обусловлены федеральными законами.</vt:lpstr>
      <vt:lpstr> Основные понятия, которые существуют в дошкольном образовании.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Нормативные     документы,      регламентирующие      деятельность образовательных учреждений и педагогов при написании программ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  составлении   программы   используем     парциальные  программы, адаптированные программы для детей с ОВЗ</vt:lpstr>
      <vt:lpstr>Презентация PowerPoint</vt:lpstr>
      <vt:lpstr>  В основе программы учителя - логопеда по коррекции речевых нарушений (на данный момент) лежат традиционные, классические программы: </vt:lpstr>
      <vt:lpstr>Презентация PowerPoint</vt:lpstr>
      <vt:lpstr>Презентация PowerPoint</vt:lpstr>
      <vt:lpstr>Презентация PowerPoint</vt:lpstr>
      <vt:lpstr>На сайте ИНСТИТУТА КОРРЕКЦИОННОЙ ПЕДАГОГИКИ:  </vt:lpstr>
      <vt:lpstr>Презентация PowerPoint</vt:lpstr>
      <vt:lpstr>Презентация PowerPoint</vt:lpstr>
      <vt:lpstr>Разрабатываются: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Людмила</dc:creator>
  <cp:lastModifiedBy>Алёнка</cp:lastModifiedBy>
  <cp:revision>18</cp:revision>
  <dcterms:created xsi:type="dcterms:W3CDTF">2015-12-09T21:54:32Z</dcterms:created>
  <dcterms:modified xsi:type="dcterms:W3CDTF">2015-12-16T05:57:10Z</dcterms:modified>
</cp:coreProperties>
</file>