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774" r:id="rId2"/>
  </p:sldMasterIdLst>
  <p:notesMasterIdLst>
    <p:notesMasterId r:id="rId9"/>
  </p:notesMasterIdLst>
  <p:sldIdLst>
    <p:sldId id="256" r:id="rId3"/>
    <p:sldId id="262" r:id="rId4"/>
    <p:sldId id="261" r:id="rId5"/>
    <p:sldId id="265" r:id="rId6"/>
    <p:sldId id="267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62" autoAdjust="0"/>
    <p:restoredTop sz="94620" autoAdjust="0"/>
  </p:normalViewPr>
  <p:slideViewPr>
    <p:cSldViewPr>
      <p:cViewPr varScale="1">
        <p:scale>
          <a:sx n="70" d="100"/>
          <a:sy n="70" d="100"/>
        </p:scale>
        <p:origin x="-11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B3D0B-1F17-463D-813A-CFE478D6819B}" type="doc">
      <dgm:prSet loTypeId="urn:microsoft.com/office/officeart/2011/layout/RadialPicture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35D47E-46F4-4F6B-A3B9-6750F09753E0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200" b="1" dirty="0" smtClean="0">
              <a:solidFill>
                <a:schemeClr val="bg2">
                  <a:lumMod val="50000"/>
                </a:schemeClr>
              </a:solidFill>
            </a:rPr>
            <a:t>Региональное объединение специалистов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b="1" dirty="0" smtClean="0">
              <a:solidFill>
                <a:schemeClr val="bg2">
                  <a:lumMod val="50000"/>
                </a:schemeClr>
              </a:solidFill>
            </a:rPr>
            <a:t>психолого –педагогических служб в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b="1" dirty="0" smtClean="0">
              <a:solidFill>
                <a:schemeClr val="bg2">
                  <a:lumMod val="50000"/>
                </a:schemeClr>
              </a:solidFill>
            </a:rPr>
            <a:t>образовании</a:t>
          </a:r>
          <a:endParaRPr lang="ru-RU" sz="3200" b="1" dirty="0">
            <a:solidFill>
              <a:schemeClr val="bg2">
                <a:lumMod val="50000"/>
              </a:schemeClr>
            </a:solidFill>
          </a:endParaRPr>
        </a:p>
      </dgm:t>
    </dgm:pt>
    <dgm:pt modelId="{DD7DCF7B-CC92-4C07-8635-AD66A892BFCE}" type="parTrans" cxnId="{468CDE01-E5D0-4EBB-9113-1BB947C63D73}">
      <dgm:prSet/>
      <dgm:spPr/>
      <dgm:t>
        <a:bodyPr/>
        <a:lstStyle/>
        <a:p>
          <a:endParaRPr lang="ru-RU"/>
        </a:p>
      </dgm:t>
    </dgm:pt>
    <dgm:pt modelId="{9D008A1B-C0EB-455F-8685-21D27762A463}" type="sibTrans" cxnId="{468CDE01-E5D0-4EBB-9113-1BB947C63D73}">
      <dgm:prSet/>
      <dgm:spPr/>
      <dgm:t>
        <a:bodyPr/>
        <a:lstStyle/>
        <a:p>
          <a:endParaRPr lang="ru-RU"/>
        </a:p>
      </dgm:t>
    </dgm:pt>
    <dgm:pt modelId="{E413A608-4699-43BD-A953-68B573F1E105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accent4">
                  <a:lumMod val="10000"/>
                </a:schemeClr>
              </a:solidFill>
            </a:rPr>
            <a:t>СОГБОУ </a:t>
          </a:r>
        </a:p>
        <a:p>
          <a:pPr algn="ctr"/>
          <a:r>
            <a:rPr lang="ru-RU" sz="2000" b="1" dirty="0" smtClean="0">
              <a:solidFill>
                <a:schemeClr val="accent4">
                  <a:lumMod val="10000"/>
                </a:schemeClr>
              </a:solidFill>
            </a:rPr>
            <a:t>«Центр </a:t>
          </a:r>
        </a:p>
        <a:p>
          <a:pPr algn="ctr"/>
          <a:r>
            <a:rPr lang="ru-RU" sz="2000" b="1" dirty="0" smtClean="0">
              <a:solidFill>
                <a:schemeClr val="accent4">
                  <a:lumMod val="10000"/>
                </a:schemeClr>
              </a:solidFill>
            </a:rPr>
            <a:t>диагностики и консультирования»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C8543BE3-F96A-4B1A-98C3-E170CA00609F}" type="parTrans" cxnId="{0E6FA856-F6D5-4521-A287-CFB246FA0313}">
      <dgm:prSet/>
      <dgm:spPr/>
      <dgm:t>
        <a:bodyPr/>
        <a:lstStyle/>
        <a:p>
          <a:endParaRPr lang="ru-RU"/>
        </a:p>
      </dgm:t>
    </dgm:pt>
    <dgm:pt modelId="{5168FF2E-02E2-4C95-A7DF-A48278E75D00}" type="sibTrans" cxnId="{0E6FA856-F6D5-4521-A287-CFB246FA0313}">
      <dgm:prSet/>
      <dgm:spPr/>
      <dgm:t>
        <a:bodyPr/>
        <a:lstStyle/>
        <a:p>
          <a:endParaRPr lang="ru-RU"/>
        </a:p>
      </dgm:t>
    </dgm:pt>
    <dgm:pt modelId="{75FCFEE7-46E3-473B-9278-0AC15A567E70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СОГБОУ</a:t>
          </a:r>
        </a:p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«Центр психолого – медико – социального сопровождения</a:t>
          </a:r>
          <a:endParaRPr lang="ru-RU" sz="1800" b="1" dirty="0">
            <a:solidFill>
              <a:schemeClr val="accent4">
                <a:lumMod val="10000"/>
              </a:schemeClr>
            </a:solidFill>
          </a:endParaRPr>
        </a:p>
      </dgm:t>
    </dgm:pt>
    <dgm:pt modelId="{5A61A256-3F9B-408C-A7C8-9D66E38EBD17}" type="parTrans" cxnId="{43C70169-471E-442B-9B48-3EA1681495A6}">
      <dgm:prSet/>
      <dgm:spPr/>
      <dgm:t>
        <a:bodyPr/>
        <a:lstStyle/>
        <a:p>
          <a:endParaRPr lang="ru-RU"/>
        </a:p>
      </dgm:t>
    </dgm:pt>
    <dgm:pt modelId="{2F7025AC-250F-4FA3-9C45-B3F7CD66E4E7}" type="sibTrans" cxnId="{43C70169-471E-442B-9B48-3EA1681495A6}">
      <dgm:prSet/>
      <dgm:spPr/>
      <dgm:t>
        <a:bodyPr/>
        <a:lstStyle/>
        <a:p>
          <a:endParaRPr lang="ru-RU"/>
        </a:p>
      </dgm:t>
    </dgm:pt>
    <dgm:pt modelId="{3816B145-25A9-4AC9-AF0E-E8FB3312622B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Служба сопровождения социально-психолого-педагогической деятельности ОУ</a:t>
          </a:r>
        </a:p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 г. Смоленска</a:t>
          </a:r>
          <a:r>
            <a:rPr lang="ru-RU" sz="1800" dirty="0" smtClean="0"/>
            <a:t> </a:t>
          </a:r>
          <a:endParaRPr lang="ru-RU" sz="1800" dirty="0"/>
        </a:p>
      </dgm:t>
    </dgm:pt>
    <dgm:pt modelId="{81E37B92-DAEF-4457-84EB-12FE7CEC045B}" type="parTrans" cxnId="{C56FD1B0-3644-4B53-B1C5-11B23F9CF38E}">
      <dgm:prSet/>
      <dgm:spPr/>
      <dgm:t>
        <a:bodyPr/>
        <a:lstStyle/>
        <a:p>
          <a:endParaRPr lang="ru-RU"/>
        </a:p>
      </dgm:t>
    </dgm:pt>
    <dgm:pt modelId="{01D9693E-E80F-4ED1-82E0-170FA00F9CD7}" type="sibTrans" cxnId="{C56FD1B0-3644-4B53-B1C5-11B23F9CF38E}">
      <dgm:prSet/>
      <dgm:spPr/>
      <dgm:t>
        <a:bodyPr/>
        <a:lstStyle/>
        <a:p>
          <a:endParaRPr lang="ru-RU"/>
        </a:p>
      </dgm:t>
    </dgm:pt>
    <dgm:pt modelId="{774500B4-8A97-485E-AB08-993F9AF32AB8}">
      <dgm:prSet phldrT="[Текст]" phldr="1" custLinFactNeighborX="3241" custLinFactNeighborY="-7506"/>
      <dgm:spPr/>
      <dgm:t>
        <a:bodyPr/>
        <a:lstStyle/>
        <a:p>
          <a:endParaRPr lang="ru-RU" dirty="0"/>
        </a:p>
      </dgm:t>
    </dgm:pt>
    <dgm:pt modelId="{A5457762-CB8A-46A2-9D52-E81AEED26190}" type="parTrans" cxnId="{E9EA3CEE-9317-4767-9E91-AB8B37215EEC}">
      <dgm:prSet/>
      <dgm:spPr/>
      <dgm:t>
        <a:bodyPr/>
        <a:lstStyle/>
        <a:p>
          <a:endParaRPr lang="ru-RU"/>
        </a:p>
      </dgm:t>
    </dgm:pt>
    <dgm:pt modelId="{9A967C53-546D-4ADD-A32C-8A4AA067FA34}" type="sibTrans" cxnId="{E9EA3CEE-9317-4767-9E91-AB8B37215EEC}">
      <dgm:prSet/>
      <dgm:spPr/>
      <dgm:t>
        <a:bodyPr/>
        <a:lstStyle/>
        <a:p>
          <a:endParaRPr lang="ru-RU"/>
        </a:p>
      </dgm:t>
    </dgm:pt>
    <dgm:pt modelId="{3774106F-9DB9-4BEE-A48C-C46F1724D13D}">
      <dgm:prSet/>
      <dgm:spPr/>
      <dgm:t>
        <a:bodyPr/>
        <a:lstStyle/>
        <a:p>
          <a:endParaRPr lang="ru-RU"/>
        </a:p>
      </dgm:t>
    </dgm:pt>
    <dgm:pt modelId="{A45133D8-5A69-4669-B64F-FDF8B8DFE73C}" type="parTrans" cxnId="{A3AAE455-DB7D-4B19-BEDA-047720DC246B}">
      <dgm:prSet/>
      <dgm:spPr/>
      <dgm:t>
        <a:bodyPr/>
        <a:lstStyle/>
        <a:p>
          <a:endParaRPr lang="ru-RU"/>
        </a:p>
      </dgm:t>
    </dgm:pt>
    <dgm:pt modelId="{46334C87-CDD0-464C-8E50-624CE1E87A5A}" type="sibTrans" cxnId="{A3AAE455-DB7D-4B19-BEDA-047720DC246B}">
      <dgm:prSet/>
      <dgm:spPr/>
      <dgm:t>
        <a:bodyPr/>
        <a:lstStyle/>
        <a:p>
          <a:endParaRPr lang="ru-RU"/>
        </a:p>
      </dgm:t>
    </dgm:pt>
    <dgm:pt modelId="{F1452A74-9BCC-420B-9D7C-50999153E99F}" type="pres">
      <dgm:prSet presAssocID="{139B3D0B-1F17-463D-813A-CFE478D6819B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C8747DB-DFE1-4DCD-B7D6-E8F12697238A}" type="pres">
      <dgm:prSet presAssocID="{9135D47E-46F4-4F6B-A3B9-6750F09753E0}" presName="Parent" presStyleLbl="node1" presStyleIdx="0" presStyleCnt="2" custScaleX="147262" custScaleY="146038" custLinFactNeighborX="-23619" custLinFactNeighborY="1763">
        <dgm:presLayoutVars>
          <dgm:chMax val="4"/>
          <dgm:chPref val="3"/>
        </dgm:presLayoutVars>
      </dgm:prSet>
      <dgm:spPr/>
      <dgm:t>
        <a:bodyPr/>
        <a:lstStyle/>
        <a:p>
          <a:endParaRPr lang="ru-RU"/>
        </a:p>
      </dgm:t>
    </dgm:pt>
    <dgm:pt modelId="{31F99E8D-1EFF-4977-A3B5-95C8E0A50497}" type="pres">
      <dgm:prSet presAssocID="{E413A608-4699-43BD-A953-68B573F1E105}" presName="Accent" presStyleLbl="node1" presStyleIdx="1" presStyleCnt="2"/>
      <dgm:spPr/>
    </dgm:pt>
    <dgm:pt modelId="{DFB82242-5508-4018-9719-559B8582DE6B}" type="pres">
      <dgm:prSet presAssocID="{E413A608-4699-43BD-A953-68B573F1E105}" presName="Image1" presStyleLbl="fgImgPlace1" presStyleIdx="0" presStyleCnt="3" custScaleX="111849" custScaleY="104218"/>
      <dgm:spPr/>
      <dgm:t>
        <a:bodyPr/>
        <a:lstStyle/>
        <a:p>
          <a:endParaRPr lang="ru-RU"/>
        </a:p>
      </dgm:t>
    </dgm:pt>
    <dgm:pt modelId="{98232B0B-9E85-42DF-8221-7FA54FFE8700}" type="pres">
      <dgm:prSet presAssocID="{E413A608-4699-43BD-A953-68B573F1E105}" presName="Child1" presStyleLbl="revTx" presStyleIdx="0" presStyleCnt="3" custScaleX="124090" custScaleY="119364" custLinFactNeighborX="-89756" custLinFactNeighborY="37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2DBCE1-3769-439C-BF1C-53ADCB2F1C5E}" type="pres">
      <dgm:prSet presAssocID="{75FCFEE7-46E3-473B-9278-0AC15A567E70}" presName="Image2" presStyleCnt="0"/>
      <dgm:spPr/>
    </dgm:pt>
    <dgm:pt modelId="{74359BB2-BC01-4A6D-B022-4FA808A7F3C2}" type="pres">
      <dgm:prSet presAssocID="{75FCFEE7-46E3-473B-9278-0AC15A567E70}" presName="Image" presStyleLbl="fgImgPlace1" presStyleIdx="1" presStyleCnt="3"/>
      <dgm:spPr/>
    </dgm:pt>
    <dgm:pt modelId="{A026F58D-0554-41EA-BAB1-A389FA87BCBD}" type="pres">
      <dgm:prSet presAssocID="{75FCFEE7-46E3-473B-9278-0AC15A567E70}" presName="Child2" presStyleLbl="revTx" presStyleIdx="1" presStyleCnt="3" custScaleX="110084" custScaleY="163464" custLinFactNeighborX="-92017" custLinFactNeighborY="-11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4CD62A-436F-4BC1-9135-35BEB147B2BB}" type="pres">
      <dgm:prSet presAssocID="{3816B145-25A9-4AC9-AF0E-E8FB3312622B}" presName="Image3" presStyleCnt="0"/>
      <dgm:spPr/>
    </dgm:pt>
    <dgm:pt modelId="{6CD161BE-49C4-4BA8-84F9-2E950ADC5FD3}" type="pres">
      <dgm:prSet presAssocID="{3816B145-25A9-4AC9-AF0E-E8FB3312622B}" presName="Image" presStyleLbl="fgImgPlace1" presStyleIdx="2" presStyleCnt="3"/>
      <dgm:spPr/>
    </dgm:pt>
    <dgm:pt modelId="{6F30312B-0824-4F43-AB9C-516CC40E24D5}" type="pres">
      <dgm:prSet presAssocID="{3816B145-25A9-4AC9-AF0E-E8FB3312622B}" presName="Child3" presStyleLbl="revTx" presStyleIdx="2" presStyleCnt="3" custScaleY="146447" custLinFactNeighborX="-89395" custLinFactNeighborY="108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3E5A0D-A81F-4551-8949-B537527ED1E3}" type="presOf" srcId="{139B3D0B-1F17-463D-813A-CFE478D6819B}" destId="{F1452A74-9BCC-420B-9D7C-50999153E99F}" srcOrd="0" destOrd="0" presId="urn:microsoft.com/office/officeart/2011/layout/RadialPictureList"/>
    <dgm:cxn modelId="{43C70169-471E-442B-9B48-3EA1681495A6}" srcId="{9135D47E-46F4-4F6B-A3B9-6750F09753E0}" destId="{75FCFEE7-46E3-473B-9278-0AC15A567E70}" srcOrd="1" destOrd="0" parTransId="{5A61A256-3F9B-408C-A7C8-9D66E38EBD17}" sibTransId="{2F7025AC-250F-4FA3-9C45-B3F7CD66E4E7}"/>
    <dgm:cxn modelId="{E9EA3CEE-9317-4767-9E91-AB8B37215EEC}" srcId="{139B3D0B-1F17-463D-813A-CFE478D6819B}" destId="{774500B4-8A97-485E-AB08-993F9AF32AB8}" srcOrd="1" destOrd="0" parTransId="{A5457762-CB8A-46A2-9D52-E81AEED26190}" sibTransId="{9A967C53-546D-4ADD-A32C-8A4AA067FA34}"/>
    <dgm:cxn modelId="{C7AE3CD7-D6DE-4866-A036-F595DBF25A75}" type="presOf" srcId="{3816B145-25A9-4AC9-AF0E-E8FB3312622B}" destId="{6F30312B-0824-4F43-AB9C-516CC40E24D5}" srcOrd="0" destOrd="0" presId="urn:microsoft.com/office/officeart/2011/layout/RadialPictureList"/>
    <dgm:cxn modelId="{0E6FA856-F6D5-4521-A287-CFB246FA0313}" srcId="{9135D47E-46F4-4F6B-A3B9-6750F09753E0}" destId="{E413A608-4699-43BD-A953-68B573F1E105}" srcOrd="0" destOrd="0" parTransId="{C8543BE3-F96A-4B1A-98C3-E170CA00609F}" sibTransId="{5168FF2E-02E2-4C95-A7DF-A48278E75D00}"/>
    <dgm:cxn modelId="{BC100B1E-B11D-4AA9-B017-AE2B6092A173}" type="presOf" srcId="{9135D47E-46F4-4F6B-A3B9-6750F09753E0}" destId="{2C8747DB-DFE1-4DCD-B7D6-E8F12697238A}" srcOrd="0" destOrd="0" presId="urn:microsoft.com/office/officeart/2011/layout/RadialPictureList"/>
    <dgm:cxn modelId="{C56FD1B0-3644-4B53-B1C5-11B23F9CF38E}" srcId="{9135D47E-46F4-4F6B-A3B9-6750F09753E0}" destId="{3816B145-25A9-4AC9-AF0E-E8FB3312622B}" srcOrd="2" destOrd="0" parTransId="{81E37B92-DAEF-4457-84EB-12FE7CEC045B}" sibTransId="{01D9693E-E80F-4ED1-82E0-170FA00F9CD7}"/>
    <dgm:cxn modelId="{A3AAE455-DB7D-4B19-BEDA-047720DC246B}" srcId="{139B3D0B-1F17-463D-813A-CFE478D6819B}" destId="{3774106F-9DB9-4BEE-A48C-C46F1724D13D}" srcOrd="2" destOrd="0" parTransId="{A45133D8-5A69-4669-B64F-FDF8B8DFE73C}" sibTransId="{46334C87-CDD0-464C-8E50-624CE1E87A5A}"/>
    <dgm:cxn modelId="{CDAD0FDE-0E34-4B27-928F-7662A45FE0CB}" type="presOf" srcId="{75FCFEE7-46E3-473B-9278-0AC15A567E70}" destId="{A026F58D-0554-41EA-BAB1-A389FA87BCBD}" srcOrd="0" destOrd="0" presId="urn:microsoft.com/office/officeart/2011/layout/RadialPictureList"/>
    <dgm:cxn modelId="{7AA99396-AF3A-4982-B0DF-AF911CC17C95}" type="presOf" srcId="{E413A608-4699-43BD-A953-68B573F1E105}" destId="{98232B0B-9E85-42DF-8221-7FA54FFE8700}" srcOrd="0" destOrd="0" presId="urn:microsoft.com/office/officeart/2011/layout/RadialPictureList"/>
    <dgm:cxn modelId="{468CDE01-E5D0-4EBB-9113-1BB947C63D73}" srcId="{139B3D0B-1F17-463D-813A-CFE478D6819B}" destId="{9135D47E-46F4-4F6B-A3B9-6750F09753E0}" srcOrd="0" destOrd="0" parTransId="{DD7DCF7B-CC92-4C07-8635-AD66A892BFCE}" sibTransId="{9D008A1B-C0EB-455F-8685-21D27762A463}"/>
    <dgm:cxn modelId="{3B93EF4E-51C6-42D9-95E3-800410C12D63}" type="presParOf" srcId="{F1452A74-9BCC-420B-9D7C-50999153E99F}" destId="{2C8747DB-DFE1-4DCD-B7D6-E8F12697238A}" srcOrd="0" destOrd="0" presId="urn:microsoft.com/office/officeart/2011/layout/RadialPictureList"/>
    <dgm:cxn modelId="{B20F57D7-A2D6-4C10-865A-433C1C1CE2BA}" type="presParOf" srcId="{F1452A74-9BCC-420B-9D7C-50999153E99F}" destId="{31F99E8D-1EFF-4977-A3B5-95C8E0A50497}" srcOrd="1" destOrd="0" presId="urn:microsoft.com/office/officeart/2011/layout/RadialPictureList"/>
    <dgm:cxn modelId="{634B024E-D084-4D1C-99A2-696D61E6D07A}" type="presParOf" srcId="{F1452A74-9BCC-420B-9D7C-50999153E99F}" destId="{DFB82242-5508-4018-9719-559B8582DE6B}" srcOrd="2" destOrd="0" presId="urn:microsoft.com/office/officeart/2011/layout/RadialPictureList"/>
    <dgm:cxn modelId="{C5062F51-0AEF-46C8-9034-53162DCC0EFB}" type="presParOf" srcId="{F1452A74-9BCC-420B-9D7C-50999153E99F}" destId="{98232B0B-9E85-42DF-8221-7FA54FFE8700}" srcOrd="3" destOrd="0" presId="urn:microsoft.com/office/officeart/2011/layout/RadialPictureList"/>
    <dgm:cxn modelId="{785BC647-88C8-423B-A6FB-D38A9DA7F98D}" type="presParOf" srcId="{F1452A74-9BCC-420B-9D7C-50999153E99F}" destId="{9D2DBCE1-3769-439C-BF1C-53ADCB2F1C5E}" srcOrd="4" destOrd="0" presId="urn:microsoft.com/office/officeart/2011/layout/RadialPictureList"/>
    <dgm:cxn modelId="{04D781F9-B763-4BC1-88DD-0735B6C2043F}" type="presParOf" srcId="{9D2DBCE1-3769-439C-BF1C-53ADCB2F1C5E}" destId="{74359BB2-BC01-4A6D-B022-4FA808A7F3C2}" srcOrd="0" destOrd="0" presId="urn:microsoft.com/office/officeart/2011/layout/RadialPictureList"/>
    <dgm:cxn modelId="{BEDE4FF1-A65B-4E73-B81B-38079FC073BE}" type="presParOf" srcId="{F1452A74-9BCC-420B-9D7C-50999153E99F}" destId="{A026F58D-0554-41EA-BAB1-A389FA87BCBD}" srcOrd="5" destOrd="0" presId="urn:microsoft.com/office/officeart/2011/layout/RadialPictureList"/>
    <dgm:cxn modelId="{243615FE-9F9D-4F86-B8C6-E9B44C61CE6C}" type="presParOf" srcId="{F1452A74-9BCC-420B-9D7C-50999153E99F}" destId="{954CD62A-436F-4BC1-9135-35BEB147B2BB}" srcOrd="6" destOrd="0" presId="urn:microsoft.com/office/officeart/2011/layout/RadialPictureList"/>
    <dgm:cxn modelId="{2E2DF8E4-B052-473B-8A57-3F14141F76E2}" type="presParOf" srcId="{954CD62A-436F-4BC1-9135-35BEB147B2BB}" destId="{6CD161BE-49C4-4BA8-84F9-2E950ADC5FD3}" srcOrd="0" destOrd="0" presId="urn:microsoft.com/office/officeart/2011/layout/RadialPictureList"/>
    <dgm:cxn modelId="{EB1993BC-73CD-4591-B536-44AE87EEA3D8}" type="presParOf" srcId="{F1452A74-9BCC-420B-9D7C-50999153E99F}" destId="{6F30312B-0824-4F43-AB9C-516CC40E24D5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747DB-DFE1-4DCD-B7D6-E8F12697238A}">
      <dsp:nvSpPr>
        <dsp:cNvPr id="0" name=""/>
        <dsp:cNvSpPr/>
      </dsp:nvSpPr>
      <dsp:spPr>
        <a:xfrm>
          <a:off x="72012" y="1139977"/>
          <a:ext cx="4223515" cy="4188618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 smtClean="0">
              <a:solidFill>
                <a:schemeClr val="bg2">
                  <a:lumMod val="50000"/>
                </a:schemeClr>
              </a:solidFill>
            </a:rPr>
            <a:t>Региональное объединение специалистов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 smtClean="0">
              <a:solidFill>
                <a:schemeClr val="bg2">
                  <a:lumMod val="50000"/>
                </a:schemeClr>
              </a:solidFill>
            </a:rPr>
            <a:t>психолого –педагогических служб в</a:t>
          </a:r>
        </a:p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b="1" kern="1200" dirty="0" smtClean="0">
              <a:solidFill>
                <a:schemeClr val="bg2">
                  <a:lumMod val="50000"/>
                </a:schemeClr>
              </a:solidFill>
            </a:rPr>
            <a:t>образовании</a:t>
          </a:r>
          <a:endParaRPr lang="ru-RU" sz="32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690531" y="1753386"/>
        <a:ext cx="2986477" cy="2961800"/>
      </dsp:txXfrm>
    </dsp:sp>
    <dsp:sp modelId="{31F99E8D-1EFF-4977-A3B5-95C8E0A50497}">
      <dsp:nvSpPr>
        <dsp:cNvPr id="0" name=""/>
        <dsp:cNvSpPr/>
      </dsp:nvSpPr>
      <dsp:spPr>
        <a:xfrm>
          <a:off x="-51845" y="154935"/>
          <a:ext cx="5781471" cy="6026833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82242-5508-4018-9719-559B8582DE6B}">
      <dsp:nvSpPr>
        <dsp:cNvPr id="0" name=""/>
        <dsp:cNvSpPr/>
      </dsp:nvSpPr>
      <dsp:spPr>
        <a:xfrm>
          <a:off x="4114184" y="630585"/>
          <a:ext cx="1718462" cy="16016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232B0B-9E85-42DF-8221-7FA54FFE8700}">
      <dsp:nvSpPr>
        <dsp:cNvPr id="0" name=""/>
        <dsp:cNvSpPr/>
      </dsp:nvSpPr>
      <dsp:spPr>
        <a:xfrm>
          <a:off x="3764573" y="599488"/>
          <a:ext cx="2551971" cy="1775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2000" b="1" kern="1200" dirty="0" smtClean="0">
              <a:solidFill>
                <a:schemeClr val="accent4">
                  <a:lumMod val="10000"/>
                </a:schemeClr>
              </a:solidFill>
            </a:rPr>
            <a:t>СОГБОУ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2000" b="1" kern="1200" dirty="0" smtClean="0">
              <a:solidFill>
                <a:schemeClr val="accent4">
                  <a:lumMod val="10000"/>
                </a:schemeClr>
              </a:solidFill>
            </a:rPr>
            <a:t>«Центр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2000" b="1" kern="1200" dirty="0" smtClean="0">
              <a:solidFill>
                <a:schemeClr val="accent4">
                  <a:lumMod val="10000"/>
                </a:schemeClr>
              </a:solidFill>
            </a:rPr>
            <a:t>диагностики и консультирования»</a:t>
          </a:r>
          <a:r>
            <a:rPr lang="ru-RU" sz="2000" b="1" kern="1200" dirty="0" smtClean="0"/>
            <a:t> </a:t>
          </a:r>
          <a:endParaRPr lang="ru-RU" sz="2000" b="1" kern="1200" dirty="0"/>
        </a:p>
      </dsp:txBody>
      <dsp:txXfrm>
        <a:off x="3764573" y="599488"/>
        <a:ext cx="2551971" cy="1775447"/>
      </dsp:txXfrm>
    </dsp:sp>
    <dsp:sp modelId="{74359BB2-BC01-4A6D-B022-4FA808A7F3C2}">
      <dsp:nvSpPr>
        <dsp:cNvPr id="0" name=""/>
        <dsp:cNvSpPr/>
      </dsp:nvSpPr>
      <dsp:spPr>
        <a:xfrm>
          <a:off x="4799038" y="2411381"/>
          <a:ext cx="1536413" cy="15368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26F58D-0554-41EA-BAB1-A389FA87BCBD}">
      <dsp:nvSpPr>
        <dsp:cNvPr id="0" name=""/>
        <dsp:cNvSpPr/>
      </dsp:nvSpPr>
      <dsp:spPr>
        <a:xfrm>
          <a:off x="4464492" y="1944222"/>
          <a:ext cx="2263930" cy="2431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1800" b="1" kern="1200" dirty="0" smtClean="0">
              <a:solidFill>
                <a:schemeClr val="accent4">
                  <a:lumMod val="10000"/>
                </a:schemeClr>
              </a:solidFill>
            </a:rPr>
            <a:t>СОГБОУ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1800" b="1" kern="1200" dirty="0" smtClean="0">
              <a:solidFill>
                <a:schemeClr val="accent4">
                  <a:lumMod val="10000"/>
                </a:schemeClr>
              </a:solidFill>
            </a:rPr>
            <a:t>«Центр психолого – медико – социального сопровождения</a:t>
          </a:r>
          <a:endParaRPr lang="ru-RU" sz="1800" b="1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4464492" y="1944222"/>
        <a:ext cx="2263930" cy="2431400"/>
      </dsp:txXfrm>
    </dsp:sp>
    <dsp:sp modelId="{6CD161BE-49C4-4BA8-84F9-2E950ADC5FD3}">
      <dsp:nvSpPr>
        <dsp:cNvPr id="0" name=""/>
        <dsp:cNvSpPr/>
      </dsp:nvSpPr>
      <dsp:spPr>
        <a:xfrm>
          <a:off x="4205209" y="4184476"/>
          <a:ext cx="1536413" cy="153684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0312B-0824-4F43-AB9C-516CC40E24D5}">
      <dsp:nvSpPr>
        <dsp:cNvPr id="0" name=""/>
        <dsp:cNvSpPr/>
      </dsp:nvSpPr>
      <dsp:spPr>
        <a:xfrm>
          <a:off x="4019709" y="4032453"/>
          <a:ext cx="2056548" cy="2178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1800" b="1" kern="1200" dirty="0" smtClean="0">
              <a:solidFill>
                <a:schemeClr val="accent4">
                  <a:lumMod val="10000"/>
                </a:schemeClr>
              </a:solidFill>
            </a:rPr>
            <a:t>Служба сопровождения социально-психолого-педагогической деятельности ОУ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ru-RU" sz="1800" b="1" kern="1200" dirty="0" smtClean="0">
              <a:solidFill>
                <a:schemeClr val="accent4">
                  <a:lumMod val="10000"/>
                </a:schemeClr>
              </a:solidFill>
            </a:rPr>
            <a:t> г. Смоленска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4019709" y="4032453"/>
        <a:ext cx="2056548" cy="2178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Радиальный список рисунков"/>
  <dgm:desc val="Служит для отображения связей с центральной идеей. Фигура уровня 1 содержит текст, а все фигуры уровня 2 содержат рисунок с соответствующим текстом. Ограничен четырьмя рисунками уровня 2.  Неиспользуемые рисунки не отображаются, но остаются доступными при смене макета. Рекомендуется использовать текст уровня 2 небольшого объема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FF2FD-5F35-453E-BD4A-38AC1C10E191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79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339446-4B06-4447-8290-29F1F5F4EF4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35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3CF09-E60C-4831-BF86-582BFDF2AE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704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C0D25-4151-4D81-951E-2345B7A4ADF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507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B16CF-0EF6-4A8E-AC31-7686391030B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284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3D779-886F-41AC-A5FE-5DEF3C414C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530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A7A0A-B24D-40BD-9A54-9652DC612E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357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EB253-0544-4B40-B9F8-243F9652D3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90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09.11.2015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DEAAE-06E1-4360-98ED-59D67AC8F19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657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D8B86-B5B2-4BE3-91EE-5113ED69C1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035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365FF-60FE-4FBE-9742-61D760EE65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800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9933B-3770-4F4B-9CA1-854C04A335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4540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13B54-98CD-4FB1-833D-AAC56927A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93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09.11.2015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09.11.2015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09.11.2015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8F350A-BC09-4820-8941-BB750D92BC1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71594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132856"/>
            <a:ext cx="3528392" cy="3079357"/>
          </a:xfrm>
        </p:spPr>
        <p:txBody>
          <a:bodyPr/>
          <a:lstStyle/>
          <a:p>
            <a:r>
              <a:rPr lang="ru-RU" dirty="0" smtClean="0"/>
              <a:t>Областное методическое объединение педагогов-психологов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396380" y="188640"/>
            <a:ext cx="6503640" cy="634082"/>
          </a:xfrm>
        </p:spPr>
        <p:txBody>
          <a:bodyPr/>
          <a:lstStyle/>
          <a:p>
            <a:r>
              <a:rPr lang="ru-RU" b="1" dirty="0" smtClean="0"/>
              <a:t>          Противоречие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sz="half" idx="1"/>
          </p:nvPr>
        </p:nvSpPr>
        <p:spPr>
          <a:xfrm>
            <a:off x="435532" y="969783"/>
            <a:ext cx="3923928" cy="5616624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 smtClean="0"/>
              <a:t> </a:t>
            </a: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Возрастает </a:t>
            </a:r>
            <a:r>
              <a:rPr lang="ru-RU" sz="3600" dirty="0">
                <a:ea typeface="Calibri" panose="020F0502020204030204" pitchFamily="34" charset="0"/>
                <a:cs typeface="Times New Roman" panose="02020603050405020304" pitchFamily="18" charset="0"/>
              </a:rPr>
              <a:t>уровень </a:t>
            </a:r>
            <a:endParaRPr lang="ru-RU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профессиональных </a:t>
            </a:r>
            <a:r>
              <a:rPr lang="ru-RU" sz="3600" dirty="0">
                <a:ea typeface="Calibri" panose="020F0502020204030204" pitchFamily="34" charset="0"/>
                <a:cs typeface="Times New Roman" panose="02020603050405020304" pitchFamily="18" charset="0"/>
              </a:rPr>
              <a:t>требований, </a:t>
            </a:r>
            <a:endParaRPr lang="ru-RU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предъявляемых к педагогам-психологам, работающим </a:t>
            </a:r>
            <a:r>
              <a:rPr lang="ru-RU" sz="3600" dirty="0"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образовании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 smtClean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967536" y="980728"/>
            <a:ext cx="4176464" cy="5616624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Возрастает дефицит профессионального общения, обмена практическим опытом, нет выхода на региональный уровень  и т.д.</a:t>
            </a:r>
            <a:endParaRPr lang="ru-RU" sz="3600" dirty="0"/>
          </a:p>
        </p:txBody>
      </p:sp>
      <p:sp>
        <p:nvSpPr>
          <p:cNvPr id="11" name="Двойная стрелка влево/вправо 10"/>
          <p:cNvSpPr/>
          <p:nvPr/>
        </p:nvSpPr>
        <p:spPr bwMode="auto">
          <a:xfrm>
            <a:off x="3751384" y="2852936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90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29642" cy="5726130"/>
          </a:xfrm>
          <a:noFill/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Garamond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Garamond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/>
          </p:nvPr>
        </p:nvGraphicFramePr>
        <p:xfrm>
          <a:off x="395536" y="260648"/>
          <a:ext cx="8568952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2339752" y="200377"/>
            <a:ext cx="2040469" cy="153684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endParaRPr lang="ru-RU" b="1" dirty="0" smtClean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ГАУ ДПОС </a:t>
            </a:r>
          </a:p>
          <a:p>
            <a:pPr algn="ctr"/>
            <a:r>
              <a:rPr lang="ru-RU" b="1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«СОИРО»</a:t>
            </a:r>
            <a:endParaRPr lang="ru-RU" b="1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64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35224" y="748802"/>
            <a:ext cx="7704856" cy="74515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Garamond" panose="02020404030301010803" pitchFamily="18" charset="0"/>
              </a:rPr>
              <a:t>                       Бюро ОМО</a:t>
            </a:r>
            <a:endParaRPr lang="ru-RU" sz="3600" dirty="0"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560" y="1412776"/>
            <a:ext cx="7992888" cy="460851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r>
              <a:rPr lang="ru-RU" dirty="0" smtClean="0"/>
              <a:t>1. Фараонова Наталья Михайловна-педагог-психолого СОГБОУ «</a:t>
            </a:r>
            <a:r>
              <a:rPr lang="ru-RU" dirty="0" err="1" smtClean="0"/>
              <a:t>ЦДиК</a:t>
            </a:r>
            <a:r>
              <a:rPr lang="ru-RU" dirty="0" smtClean="0"/>
              <a:t>»-председатель</a:t>
            </a:r>
          </a:p>
          <a:p>
            <a:r>
              <a:rPr lang="ru-RU" dirty="0" smtClean="0"/>
              <a:t>2.Рылеева Е. А.- руководитель СССППД, педагог-психолог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Жарикова</a:t>
            </a:r>
            <a:r>
              <a:rPr lang="ru-RU" dirty="0" smtClean="0"/>
              <a:t> Л. В., </a:t>
            </a:r>
            <a:r>
              <a:rPr lang="ru-RU" dirty="0" err="1" smtClean="0"/>
              <a:t>зав.отделом</a:t>
            </a:r>
            <a:r>
              <a:rPr lang="ru-RU" dirty="0" smtClean="0"/>
              <a:t> СОГБОУ Центра ППСС</a:t>
            </a:r>
          </a:p>
          <a:p>
            <a:r>
              <a:rPr lang="ru-RU" dirty="0" err="1" smtClean="0"/>
              <a:t>Бакина</a:t>
            </a:r>
            <a:r>
              <a:rPr lang="ru-RU" dirty="0" smtClean="0"/>
              <a:t> В.В., педагог-психолог МБОУ СОШ №2 г. Дорогобуж</a:t>
            </a:r>
          </a:p>
          <a:p>
            <a:r>
              <a:rPr lang="ru-RU" dirty="0" smtClean="0"/>
              <a:t>Ильяшенко О.А., </a:t>
            </a:r>
            <a:r>
              <a:rPr lang="ru-RU" dirty="0"/>
              <a:t>педагог-психолог МБДОУ ЦРР </a:t>
            </a:r>
            <a:r>
              <a:rPr lang="ru-RU" dirty="0" err="1"/>
              <a:t>г.Гагарин</a:t>
            </a:r>
            <a:endParaRPr lang="ru-RU" dirty="0"/>
          </a:p>
          <a:p>
            <a:r>
              <a:rPr lang="ru-RU" dirty="0" err="1" smtClean="0"/>
              <a:t>Зененкова</a:t>
            </a:r>
            <a:r>
              <a:rPr lang="ru-RU" dirty="0" smtClean="0"/>
              <a:t> О.Л., педагог-психолог МБДОУ д/с№8 </a:t>
            </a:r>
            <a:r>
              <a:rPr lang="ru-RU" dirty="0" err="1" smtClean="0"/>
              <a:t>г.Вязьма</a:t>
            </a:r>
            <a:endParaRPr lang="ru-RU" dirty="0" smtClean="0"/>
          </a:p>
          <a:p>
            <a:r>
              <a:rPr lang="ru-RU" dirty="0" smtClean="0"/>
              <a:t>Соловьева Е.С., педагог-психолог МБОУ </a:t>
            </a:r>
            <a:r>
              <a:rPr lang="ru-RU" dirty="0" err="1" smtClean="0"/>
              <a:t>Чижовская</a:t>
            </a:r>
            <a:r>
              <a:rPr lang="ru-RU" dirty="0" smtClean="0"/>
              <a:t> СОШ </a:t>
            </a:r>
            <a:r>
              <a:rPr lang="ru-RU" dirty="0" err="1" smtClean="0"/>
              <a:t>Рославльского</a:t>
            </a:r>
            <a:r>
              <a:rPr lang="ru-RU" dirty="0" smtClean="0"/>
              <a:t> района</a:t>
            </a:r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09.11.2015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39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35224" y="748802"/>
            <a:ext cx="7704856" cy="74515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Garamond" panose="02020404030301010803" pitchFamily="18" charset="0"/>
              </a:rPr>
              <a:t>                       </a:t>
            </a:r>
            <a:endParaRPr lang="ru-RU" sz="3600" dirty="0"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692696"/>
            <a:ext cx="7992888" cy="4608512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endParaRPr lang="ru-RU" dirty="0" smtClean="0"/>
          </a:p>
          <a:p>
            <a:pPr marL="68580" indent="0" algn="ctr">
              <a:buNone/>
            </a:pPr>
            <a:r>
              <a:rPr lang="ru-RU" sz="3600" b="1" dirty="0" smtClean="0"/>
              <a:t>Кафедра психолого-педагогического проектирования ГАУ ДПОС «СОИРО</a:t>
            </a:r>
            <a:r>
              <a:rPr lang="ru-RU" sz="3600" b="1" dirty="0" smtClean="0"/>
              <a:t>»</a:t>
            </a:r>
          </a:p>
          <a:p>
            <a:pPr marL="68580" indent="0" algn="ctr">
              <a:buNone/>
            </a:pPr>
            <a:r>
              <a:rPr lang="ru-RU" sz="3600" b="1" dirty="0" smtClean="0"/>
              <a:t>Зав. кафедрой: Нетребенко </a:t>
            </a:r>
            <a:r>
              <a:rPr lang="ru-RU" sz="3600" b="1" smtClean="0"/>
              <a:t>Лариса Викторовна</a:t>
            </a:r>
            <a:endParaRPr lang="ru-RU" sz="3600" b="1" dirty="0" smtClean="0"/>
          </a:p>
          <a:p>
            <a:r>
              <a:rPr lang="ru-RU" sz="3600" b="1" dirty="0" smtClean="0"/>
              <a:t>Телефон:     </a:t>
            </a:r>
            <a:r>
              <a:rPr lang="en-US" sz="3600" b="1" dirty="0" smtClean="0"/>
              <a:t>+7(4812</a:t>
            </a:r>
            <a:r>
              <a:rPr lang="en-US" sz="3600" b="1" dirty="0"/>
              <a:t>) 38-95-51                </a:t>
            </a:r>
          </a:p>
          <a:p>
            <a:r>
              <a:rPr lang="en-US" sz="3600" b="1" dirty="0"/>
              <a:t>E-mail: PSI-IRO@yandex.ru </a:t>
            </a:r>
            <a:endParaRPr lang="ru-RU" sz="3600" b="1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09.11.2015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96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35224" y="748802"/>
            <a:ext cx="7704856" cy="74515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Garamond" panose="02020404030301010803" pitchFamily="18" charset="0"/>
              </a:rPr>
              <a:t>                       </a:t>
            </a:r>
            <a:endParaRPr lang="ru-RU" sz="3600" dirty="0"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692696"/>
            <a:ext cx="7992888" cy="4608512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ru-RU" sz="3600" b="1" dirty="0" smtClean="0"/>
              <a:t>Фараонова Наталья Михайловна</a:t>
            </a:r>
          </a:p>
          <a:p>
            <a:pPr marL="68580" indent="0" algn="ctr">
              <a:buNone/>
            </a:pPr>
            <a:r>
              <a:rPr lang="ru-RU" sz="3600" b="1" dirty="0" smtClean="0"/>
              <a:t>СОГБОУ «Центр диагностики и консультирования»</a:t>
            </a:r>
          </a:p>
          <a:p>
            <a:pPr marL="68580" indent="0">
              <a:buNone/>
            </a:pPr>
            <a:r>
              <a:rPr lang="ru-RU" sz="3600" b="1" dirty="0" smtClean="0"/>
              <a:t>214025 г. Смоленск, ул. Академика Петрова, д.4 «Б»</a:t>
            </a:r>
          </a:p>
          <a:p>
            <a:pPr marL="68580" indent="0">
              <a:buNone/>
            </a:pPr>
            <a:r>
              <a:rPr lang="ru-RU" sz="3600" b="1" smtClean="0"/>
              <a:t>Телефон 8(4812)66-53-03</a:t>
            </a:r>
            <a:endParaRPr lang="ru-RU" sz="3600" b="1" dirty="0" smtClean="0"/>
          </a:p>
          <a:p>
            <a:pPr marL="68580" indent="0">
              <a:buNone/>
            </a:pPr>
            <a:r>
              <a:rPr lang="en-US" sz="3600" b="1" dirty="0"/>
              <a:t>E-mail: </a:t>
            </a:r>
            <a:r>
              <a:rPr lang="en-US" sz="3600" b="1" dirty="0" smtClean="0"/>
              <a:t>centr072007@yandex.ru</a:t>
            </a:r>
            <a:endParaRPr lang="ru-RU" sz="3600" b="1" dirty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09.11.2015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69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S001018455">
  <a:themeElements>
    <a:clrScheme name="ms_pptpostmortem_tp01018455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ms_pptpostmortem_tp01018455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postmortem_tp01018455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1534</TotalTime>
  <Words>215</Words>
  <Application>Microsoft Office PowerPoint</Application>
  <PresentationFormat>Экран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Остин</vt:lpstr>
      <vt:lpstr>TS001018455</vt:lpstr>
      <vt:lpstr>Областное методическое объединение педагогов-психологов</vt:lpstr>
      <vt:lpstr>          Противоречие</vt:lpstr>
      <vt:lpstr>      </vt:lpstr>
      <vt:lpstr>                       Бюро ОМО</vt:lpstr>
      <vt:lpstr>                       </vt:lpstr>
      <vt:lpstr>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КПП-1</cp:lastModifiedBy>
  <cp:revision>156</cp:revision>
  <dcterms:created xsi:type="dcterms:W3CDTF">2012-06-27T06:59:33Z</dcterms:created>
  <dcterms:modified xsi:type="dcterms:W3CDTF">2015-11-09T13:31:49Z</dcterms:modified>
</cp:coreProperties>
</file>