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5.xml" ContentType="application/vnd.openxmlformats-officedocument.theme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theme/theme6.xml" ContentType="application/vnd.openxmlformats-officedocument.theme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7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theme/theme8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  <p:sldMasterId id="2147483686" r:id="rId3"/>
    <p:sldMasterId id="2147483699" r:id="rId4"/>
    <p:sldMasterId id="2147483712" r:id="rId5"/>
    <p:sldMasterId id="2147483725" r:id="rId6"/>
    <p:sldMasterId id="2147483738" r:id="rId7"/>
    <p:sldMasterId id="2147483751" r:id="rId8"/>
  </p:sldMasterIdLst>
  <p:sldIdLst>
    <p:sldId id="257" r:id="rId9"/>
    <p:sldId id="258" r:id="rId10"/>
    <p:sldId id="259" r:id="rId11"/>
    <p:sldId id="265" r:id="rId12"/>
    <p:sldId id="260" r:id="rId13"/>
    <p:sldId id="261" r:id="rId14"/>
    <p:sldId id="262" r:id="rId15"/>
    <p:sldId id="263" r:id="rId16"/>
    <p:sldId id="264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74" d="100"/>
          <a:sy n="74" d="100"/>
        </p:scale>
        <p:origin x="-37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10" Type="http://schemas.openxmlformats.org/officeDocument/2006/relationships/slide" Target="slides/slide2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003413-082A-4A1A-9298-A7DCD7B940BF}" type="doc">
      <dgm:prSet loTypeId="urn:microsoft.com/office/officeart/2005/8/layout/targe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86D5C0B-FC15-492C-9262-569EA52528A9}">
      <dgm:prSet phldrT="[Текст]" custT="1"/>
      <dgm:spPr/>
      <dgm:t>
        <a:bodyPr/>
        <a:lstStyle/>
        <a:p>
          <a:pPr algn="ctr"/>
          <a:r>
            <a:rPr lang="ru-RU" sz="2400" b="1" dirty="0" smtClean="0"/>
            <a:t>    </a:t>
          </a:r>
        </a:p>
        <a:p>
          <a:pPr algn="ctr"/>
          <a:r>
            <a:rPr lang="ru-RU" sz="2400" b="1" dirty="0" smtClean="0"/>
            <a:t> </a:t>
          </a:r>
          <a:r>
            <a:rPr lang="ru-RU" sz="2400" b="1" dirty="0" smtClean="0">
              <a:latin typeface="Garamond" panose="02020404030301010803" pitchFamily="18" charset="0"/>
            </a:rPr>
            <a:t>Психолого-                           педагогическое проектирование среды ОО</a:t>
          </a:r>
          <a:endParaRPr lang="ru-RU" sz="2400" b="1" dirty="0">
            <a:latin typeface="Garamond" panose="02020404030301010803" pitchFamily="18" charset="0"/>
          </a:endParaRPr>
        </a:p>
      </dgm:t>
    </dgm:pt>
    <dgm:pt modelId="{0D3EE262-F639-48F9-97F9-0269096F4AAD}" type="parTrans" cxnId="{5D42013A-4AF8-4102-AC9B-7119623DA474}">
      <dgm:prSet/>
      <dgm:spPr/>
      <dgm:t>
        <a:bodyPr/>
        <a:lstStyle/>
        <a:p>
          <a:endParaRPr lang="ru-RU"/>
        </a:p>
      </dgm:t>
    </dgm:pt>
    <dgm:pt modelId="{DC0CDF64-2D89-4BC8-9D69-614A417A650D}" type="sibTrans" cxnId="{5D42013A-4AF8-4102-AC9B-7119623DA474}">
      <dgm:prSet/>
      <dgm:spPr/>
      <dgm:t>
        <a:bodyPr/>
        <a:lstStyle/>
        <a:p>
          <a:endParaRPr lang="ru-RU"/>
        </a:p>
      </dgm:t>
    </dgm:pt>
    <dgm:pt modelId="{9A9EBF97-1649-4D91-960F-791754FD5B8B}">
      <dgm:prSet phldrT="[Текст]" custT="1"/>
      <dgm:spPr/>
      <dgm:t>
        <a:bodyPr/>
        <a:lstStyle/>
        <a:p>
          <a:pPr>
            <a:lnSpc>
              <a:spcPct val="90000"/>
            </a:lnSpc>
            <a:spcAft>
              <a:spcPct val="35000"/>
            </a:spcAft>
          </a:pPr>
          <a:endParaRPr lang="ru-RU" sz="2400" dirty="0" smtClean="0">
            <a:latin typeface="Garamond" panose="02020404030301010803" pitchFamily="18" charset="0"/>
          </a:endParaRPr>
        </a:p>
        <a:p>
          <a:pPr>
            <a:lnSpc>
              <a:spcPct val="90000"/>
            </a:lnSpc>
            <a:spcAft>
              <a:spcPct val="35000"/>
            </a:spcAft>
          </a:pPr>
          <a:endParaRPr lang="ru-RU" sz="2400" dirty="0" smtClean="0">
            <a:latin typeface="Garamond" panose="02020404030301010803" pitchFamily="18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400" b="1" dirty="0" smtClean="0">
              <a:latin typeface="Garamond" panose="02020404030301010803" pitchFamily="18" charset="0"/>
            </a:rPr>
            <a:t>Психолого-педагогическое проектирование деятельности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400" b="1" dirty="0" smtClean="0">
              <a:latin typeface="Garamond" panose="02020404030301010803" pitchFamily="18" charset="0"/>
            </a:rPr>
            <a:t>педагогов разных категорий </a:t>
          </a:r>
        </a:p>
        <a:p>
          <a:pPr>
            <a:lnSpc>
              <a:spcPct val="90000"/>
            </a:lnSpc>
            <a:spcAft>
              <a:spcPct val="35000"/>
            </a:spcAft>
          </a:pPr>
          <a:endParaRPr lang="ru-RU" sz="2400" dirty="0">
            <a:latin typeface="Garamond" panose="02020404030301010803" pitchFamily="18" charset="0"/>
          </a:endParaRPr>
        </a:p>
      </dgm:t>
    </dgm:pt>
    <dgm:pt modelId="{3ED4F19D-AA4B-49BE-889B-764775327B7A}" type="parTrans" cxnId="{0D3417B5-1CDB-42B0-91E6-65CD3604A8BC}">
      <dgm:prSet/>
      <dgm:spPr/>
      <dgm:t>
        <a:bodyPr/>
        <a:lstStyle/>
        <a:p>
          <a:endParaRPr lang="ru-RU"/>
        </a:p>
      </dgm:t>
    </dgm:pt>
    <dgm:pt modelId="{152D7D8C-F169-49BB-A90F-9330BA4C8D7F}" type="sibTrans" cxnId="{0D3417B5-1CDB-42B0-91E6-65CD3604A8BC}">
      <dgm:prSet/>
      <dgm:spPr/>
      <dgm:t>
        <a:bodyPr/>
        <a:lstStyle/>
        <a:p>
          <a:endParaRPr lang="ru-RU"/>
        </a:p>
      </dgm:t>
    </dgm:pt>
    <dgm:pt modelId="{AC361E06-CAB5-42E4-80E6-99AA7CC25C0E}">
      <dgm:prSet phldrT="[Текст]" phldr="1"/>
      <dgm:spPr/>
      <dgm:t>
        <a:bodyPr/>
        <a:lstStyle/>
        <a:p>
          <a:endParaRPr lang="ru-RU"/>
        </a:p>
      </dgm:t>
    </dgm:pt>
    <dgm:pt modelId="{CA70FB2C-DB9A-40B6-8424-AC0C9DD5536F}" type="parTrans" cxnId="{370C10A6-A876-4D79-B566-F9F4BA2378A8}">
      <dgm:prSet/>
      <dgm:spPr/>
      <dgm:t>
        <a:bodyPr/>
        <a:lstStyle/>
        <a:p>
          <a:endParaRPr lang="ru-RU"/>
        </a:p>
      </dgm:t>
    </dgm:pt>
    <dgm:pt modelId="{D8042595-EA94-48A5-874B-F3D6E9188781}" type="sibTrans" cxnId="{370C10A6-A876-4D79-B566-F9F4BA2378A8}">
      <dgm:prSet/>
      <dgm:spPr/>
      <dgm:t>
        <a:bodyPr/>
        <a:lstStyle/>
        <a:p>
          <a:endParaRPr lang="ru-RU"/>
        </a:p>
      </dgm:t>
    </dgm:pt>
    <dgm:pt modelId="{6992DCB1-6052-4505-9271-876DF93DF807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2400" b="1" dirty="0" smtClean="0">
              <a:latin typeface="Garamond" panose="02020404030301010803" pitchFamily="18" charset="0"/>
            </a:rPr>
            <a:t>Психолого-педагогическое проектирование деятельности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400" b="1" dirty="0" smtClean="0">
              <a:latin typeface="Garamond" panose="02020404030301010803" pitchFamily="18" charset="0"/>
            </a:rPr>
            <a:t>педагогов-психологов</a:t>
          </a:r>
        </a:p>
      </dgm:t>
    </dgm:pt>
    <dgm:pt modelId="{BB600D19-B7C3-4889-B7C9-F3B79D3E2F78}" type="parTrans" cxnId="{B0D47D08-61C2-41F6-AEF1-8AEEEB2F1518}">
      <dgm:prSet/>
      <dgm:spPr/>
      <dgm:t>
        <a:bodyPr/>
        <a:lstStyle/>
        <a:p>
          <a:endParaRPr lang="ru-RU"/>
        </a:p>
      </dgm:t>
    </dgm:pt>
    <dgm:pt modelId="{7074A556-34D2-4819-9A50-64197AA13ED4}" type="sibTrans" cxnId="{B0D47D08-61C2-41F6-AEF1-8AEEEB2F1518}">
      <dgm:prSet/>
      <dgm:spPr/>
      <dgm:t>
        <a:bodyPr/>
        <a:lstStyle/>
        <a:p>
          <a:endParaRPr lang="ru-RU"/>
        </a:p>
      </dgm:t>
    </dgm:pt>
    <dgm:pt modelId="{938C4A06-EC65-43C5-8301-360FE01580E8}" type="pres">
      <dgm:prSet presAssocID="{5D003413-082A-4A1A-9298-A7DCD7B940BF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314F1B7-4323-4FC5-9676-56312DD190C0}" type="pres">
      <dgm:prSet presAssocID="{686D5C0B-FC15-492C-9262-569EA52528A9}" presName="circle1" presStyleLbl="node1" presStyleIdx="0" presStyleCnt="4"/>
      <dgm:spPr/>
    </dgm:pt>
    <dgm:pt modelId="{C8551951-8941-419A-B34D-7CE1CF89C945}" type="pres">
      <dgm:prSet presAssocID="{686D5C0B-FC15-492C-9262-569EA52528A9}" presName="space" presStyleCnt="0"/>
      <dgm:spPr/>
    </dgm:pt>
    <dgm:pt modelId="{C9298291-09A6-439B-8441-171D3D6B36E8}" type="pres">
      <dgm:prSet presAssocID="{686D5C0B-FC15-492C-9262-569EA52528A9}" presName="rect1" presStyleLbl="alignAcc1" presStyleIdx="0" presStyleCnt="4" custScaleX="100000" custScaleY="100000" custLinFactNeighborX="20703"/>
      <dgm:spPr/>
      <dgm:t>
        <a:bodyPr/>
        <a:lstStyle/>
        <a:p>
          <a:endParaRPr lang="ru-RU"/>
        </a:p>
      </dgm:t>
    </dgm:pt>
    <dgm:pt modelId="{7B8FD33C-7BEC-4003-9BDA-F14DDACDE20E}" type="pres">
      <dgm:prSet presAssocID="{9A9EBF97-1649-4D91-960F-791754FD5B8B}" presName="vertSpace2" presStyleLbl="node1" presStyleIdx="0" presStyleCnt="4"/>
      <dgm:spPr/>
    </dgm:pt>
    <dgm:pt modelId="{01664558-C812-4CC2-9E74-0AC1FE5E99F7}" type="pres">
      <dgm:prSet presAssocID="{9A9EBF97-1649-4D91-960F-791754FD5B8B}" presName="circle2" presStyleLbl="node1" presStyleIdx="1" presStyleCnt="4" custLinFactNeighborX="-1125" custLinFactNeighborY="-2094"/>
      <dgm:spPr/>
    </dgm:pt>
    <dgm:pt modelId="{EA88F289-67F2-4B1A-8D3E-A6F83A76AC7B}" type="pres">
      <dgm:prSet presAssocID="{9A9EBF97-1649-4D91-960F-791754FD5B8B}" presName="rect2" presStyleLbl="alignAcc1" presStyleIdx="1" presStyleCnt="4" custScaleY="80548"/>
      <dgm:spPr/>
      <dgm:t>
        <a:bodyPr/>
        <a:lstStyle/>
        <a:p>
          <a:endParaRPr lang="ru-RU"/>
        </a:p>
      </dgm:t>
    </dgm:pt>
    <dgm:pt modelId="{309BCCBC-3972-4209-B341-72B291FBBE99}" type="pres">
      <dgm:prSet presAssocID="{AC361E06-CAB5-42E4-80E6-99AA7CC25C0E}" presName="vertSpace3" presStyleLbl="node1" presStyleIdx="1" presStyleCnt="4"/>
      <dgm:spPr/>
    </dgm:pt>
    <dgm:pt modelId="{58CC235B-529D-40FF-89EA-F4B1C520BCB9}" type="pres">
      <dgm:prSet presAssocID="{AC361E06-CAB5-42E4-80E6-99AA7CC25C0E}" presName="circle3" presStyleLbl="node1" presStyleIdx="2" presStyleCnt="4" custScaleX="95600"/>
      <dgm:spPr/>
    </dgm:pt>
    <dgm:pt modelId="{328D379D-DF07-4E1A-955F-42DF157C1B21}" type="pres">
      <dgm:prSet presAssocID="{AC361E06-CAB5-42E4-80E6-99AA7CC25C0E}" presName="rect3" presStyleLbl="alignAcc1" presStyleIdx="2" presStyleCnt="4" custScaleY="36636" custLinFactNeighborX="996" custLinFactNeighborY="22362"/>
      <dgm:spPr/>
      <dgm:t>
        <a:bodyPr/>
        <a:lstStyle/>
        <a:p>
          <a:endParaRPr lang="ru-RU"/>
        </a:p>
      </dgm:t>
    </dgm:pt>
    <dgm:pt modelId="{5FEA3736-8CA2-452A-97BC-A223867122E9}" type="pres">
      <dgm:prSet presAssocID="{6992DCB1-6052-4505-9271-876DF93DF807}" presName="vertSpace4" presStyleLbl="node1" presStyleIdx="2" presStyleCnt="4"/>
      <dgm:spPr/>
    </dgm:pt>
    <dgm:pt modelId="{4EA31FC9-C413-47A6-A4DE-27F3A67C8406}" type="pres">
      <dgm:prSet presAssocID="{6992DCB1-6052-4505-9271-876DF93DF807}" presName="circle4" presStyleLbl="node1" presStyleIdx="3" presStyleCnt="4" custScaleX="97285"/>
      <dgm:spPr/>
    </dgm:pt>
    <dgm:pt modelId="{6E3B42DE-D480-4188-B825-BEA5C1B17843}" type="pres">
      <dgm:prSet presAssocID="{6992DCB1-6052-4505-9271-876DF93DF807}" presName="rect4" presStyleLbl="alignAcc1" presStyleIdx="3" presStyleCnt="4" custScaleY="151477" custLinFactNeighborX="2256" custLinFactNeighborY="31484"/>
      <dgm:spPr/>
      <dgm:t>
        <a:bodyPr/>
        <a:lstStyle/>
        <a:p>
          <a:endParaRPr lang="ru-RU"/>
        </a:p>
      </dgm:t>
    </dgm:pt>
    <dgm:pt modelId="{BB79FA2B-6F9D-4B38-878C-A7675DC7137F}" type="pres">
      <dgm:prSet presAssocID="{686D5C0B-FC15-492C-9262-569EA52528A9}" presName="rect1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786F77-8E9A-4B56-8C1D-46FAB515965C}" type="pres">
      <dgm:prSet presAssocID="{9A9EBF97-1649-4D91-960F-791754FD5B8B}" presName="rect2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56AB88-1CFC-4503-9D63-81709204AF79}" type="pres">
      <dgm:prSet presAssocID="{AC361E06-CAB5-42E4-80E6-99AA7CC25C0E}" presName="rect3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B98F23-F531-4CDD-BD8A-2A5CCBBCC91E}" type="pres">
      <dgm:prSet presAssocID="{6992DCB1-6052-4505-9271-876DF93DF807}" presName="rect4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0D47D08-61C2-41F6-AEF1-8AEEEB2F1518}" srcId="{5D003413-082A-4A1A-9298-A7DCD7B940BF}" destId="{6992DCB1-6052-4505-9271-876DF93DF807}" srcOrd="3" destOrd="0" parTransId="{BB600D19-B7C3-4889-B7C9-F3B79D3E2F78}" sibTransId="{7074A556-34D2-4819-9A50-64197AA13ED4}"/>
    <dgm:cxn modelId="{53D7D1C4-6FBC-44B3-9F5B-60CDD050614F}" type="presOf" srcId="{AC361E06-CAB5-42E4-80E6-99AA7CC25C0E}" destId="{328D379D-DF07-4E1A-955F-42DF157C1B21}" srcOrd="0" destOrd="0" presId="urn:microsoft.com/office/officeart/2005/8/layout/target3"/>
    <dgm:cxn modelId="{0D3417B5-1CDB-42B0-91E6-65CD3604A8BC}" srcId="{5D003413-082A-4A1A-9298-A7DCD7B940BF}" destId="{9A9EBF97-1649-4D91-960F-791754FD5B8B}" srcOrd="1" destOrd="0" parTransId="{3ED4F19D-AA4B-49BE-889B-764775327B7A}" sibTransId="{152D7D8C-F169-49BB-A90F-9330BA4C8D7F}"/>
    <dgm:cxn modelId="{370C10A6-A876-4D79-B566-F9F4BA2378A8}" srcId="{5D003413-082A-4A1A-9298-A7DCD7B940BF}" destId="{AC361E06-CAB5-42E4-80E6-99AA7CC25C0E}" srcOrd="2" destOrd="0" parTransId="{CA70FB2C-DB9A-40B6-8424-AC0C9DD5536F}" sibTransId="{D8042595-EA94-48A5-874B-F3D6E9188781}"/>
    <dgm:cxn modelId="{807E2DD0-A6DF-4A56-9BDE-2B6FD3F6379B}" type="presOf" srcId="{AC361E06-CAB5-42E4-80E6-99AA7CC25C0E}" destId="{7D56AB88-1CFC-4503-9D63-81709204AF79}" srcOrd="1" destOrd="0" presId="urn:microsoft.com/office/officeart/2005/8/layout/target3"/>
    <dgm:cxn modelId="{766DA77B-FE4E-4CB4-AC98-2EE9CF472622}" type="presOf" srcId="{9A9EBF97-1649-4D91-960F-791754FD5B8B}" destId="{FD786F77-8E9A-4B56-8C1D-46FAB515965C}" srcOrd="1" destOrd="0" presId="urn:microsoft.com/office/officeart/2005/8/layout/target3"/>
    <dgm:cxn modelId="{066242ED-CCD2-419D-8797-B0E6BF6BDFA2}" type="presOf" srcId="{6992DCB1-6052-4505-9271-876DF93DF807}" destId="{12B98F23-F531-4CDD-BD8A-2A5CCBBCC91E}" srcOrd="1" destOrd="0" presId="urn:microsoft.com/office/officeart/2005/8/layout/target3"/>
    <dgm:cxn modelId="{0495F54F-AB24-429E-8251-96E9AB1C95D5}" type="presOf" srcId="{6992DCB1-6052-4505-9271-876DF93DF807}" destId="{6E3B42DE-D480-4188-B825-BEA5C1B17843}" srcOrd="0" destOrd="0" presId="urn:microsoft.com/office/officeart/2005/8/layout/target3"/>
    <dgm:cxn modelId="{832129D4-3116-4766-9266-D36A6AC47E60}" type="presOf" srcId="{686D5C0B-FC15-492C-9262-569EA52528A9}" destId="{C9298291-09A6-439B-8441-171D3D6B36E8}" srcOrd="0" destOrd="0" presId="urn:microsoft.com/office/officeart/2005/8/layout/target3"/>
    <dgm:cxn modelId="{5D42013A-4AF8-4102-AC9B-7119623DA474}" srcId="{5D003413-082A-4A1A-9298-A7DCD7B940BF}" destId="{686D5C0B-FC15-492C-9262-569EA52528A9}" srcOrd="0" destOrd="0" parTransId="{0D3EE262-F639-48F9-97F9-0269096F4AAD}" sibTransId="{DC0CDF64-2D89-4BC8-9D69-614A417A650D}"/>
    <dgm:cxn modelId="{4E86E9E6-78BF-4B9B-A35F-95734D959B83}" type="presOf" srcId="{5D003413-082A-4A1A-9298-A7DCD7B940BF}" destId="{938C4A06-EC65-43C5-8301-360FE01580E8}" srcOrd="0" destOrd="0" presId="urn:microsoft.com/office/officeart/2005/8/layout/target3"/>
    <dgm:cxn modelId="{99747B94-263D-4489-97BB-C543CD513454}" type="presOf" srcId="{9A9EBF97-1649-4D91-960F-791754FD5B8B}" destId="{EA88F289-67F2-4B1A-8D3E-A6F83A76AC7B}" srcOrd="0" destOrd="0" presId="urn:microsoft.com/office/officeart/2005/8/layout/target3"/>
    <dgm:cxn modelId="{49AEBC2E-83B0-4A2B-8885-5560B60EE418}" type="presOf" srcId="{686D5C0B-FC15-492C-9262-569EA52528A9}" destId="{BB79FA2B-6F9D-4B38-878C-A7675DC7137F}" srcOrd="1" destOrd="0" presId="urn:microsoft.com/office/officeart/2005/8/layout/target3"/>
    <dgm:cxn modelId="{BE398EE2-D34A-4667-87FC-91980BC6E900}" type="presParOf" srcId="{938C4A06-EC65-43C5-8301-360FE01580E8}" destId="{6314F1B7-4323-4FC5-9676-56312DD190C0}" srcOrd="0" destOrd="0" presId="urn:microsoft.com/office/officeart/2005/8/layout/target3"/>
    <dgm:cxn modelId="{05A01B5D-8099-4BC8-8460-1E36FBDC54D3}" type="presParOf" srcId="{938C4A06-EC65-43C5-8301-360FE01580E8}" destId="{C8551951-8941-419A-B34D-7CE1CF89C945}" srcOrd="1" destOrd="0" presId="urn:microsoft.com/office/officeart/2005/8/layout/target3"/>
    <dgm:cxn modelId="{58F8F1A3-B36F-4555-AD98-B90DF4113C2A}" type="presParOf" srcId="{938C4A06-EC65-43C5-8301-360FE01580E8}" destId="{C9298291-09A6-439B-8441-171D3D6B36E8}" srcOrd="2" destOrd="0" presId="urn:microsoft.com/office/officeart/2005/8/layout/target3"/>
    <dgm:cxn modelId="{4A964094-BFDA-4B86-BF22-E4A6A3AC617C}" type="presParOf" srcId="{938C4A06-EC65-43C5-8301-360FE01580E8}" destId="{7B8FD33C-7BEC-4003-9BDA-F14DDACDE20E}" srcOrd="3" destOrd="0" presId="urn:microsoft.com/office/officeart/2005/8/layout/target3"/>
    <dgm:cxn modelId="{71781AB7-88C5-46CD-BE16-F1A11A81505C}" type="presParOf" srcId="{938C4A06-EC65-43C5-8301-360FE01580E8}" destId="{01664558-C812-4CC2-9E74-0AC1FE5E99F7}" srcOrd="4" destOrd="0" presId="urn:microsoft.com/office/officeart/2005/8/layout/target3"/>
    <dgm:cxn modelId="{311BA337-60B9-43C7-94B1-AB6B51781B26}" type="presParOf" srcId="{938C4A06-EC65-43C5-8301-360FE01580E8}" destId="{EA88F289-67F2-4B1A-8D3E-A6F83A76AC7B}" srcOrd="5" destOrd="0" presId="urn:microsoft.com/office/officeart/2005/8/layout/target3"/>
    <dgm:cxn modelId="{9775D9E7-2549-4BEC-95BF-C65808F44131}" type="presParOf" srcId="{938C4A06-EC65-43C5-8301-360FE01580E8}" destId="{309BCCBC-3972-4209-B341-72B291FBBE99}" srcOrd="6" destOrd="0" presId="urn:microsoft.com/office/officeart/2005/8/layout/target3"/>
    <dgm:cxn modelId="{D2C75AC4-F651-4B01-A81F-80507E74732C}" type="presParOf" srcId="{938C4A06-EC65-43C5-8301-360FE01580E8}" destId="{58CC235B-529D-40FF-89EA-F4B1C520BCB9}" srcOrd="7" destOrd="0" presId="urn:microsoft.com/office/officeart/2005/8/layout/target3"/>
    <dgm:cxn modelId="{DB6B355F-AB3C-4750-8B9E-C52691AD831C}" type="presParOf" srcId="{938C4A06-EC65-43C5-8301-360FE01580E8}" destId="{328D379D-DF07-4E1A-955F-42DF157C1B21}" srcOrd="8" destOrd="0" presId="urn:microsoft.com/office/officeart/2005/8/layout/target3"/>
    <dgm:cxn modelId="{78B1EA18-DCB7-4EB1-BBFA-4ED3ECD10D6E}" type="presParOf" srcId="{938C4A06-EC65-43C5-8301-360FE01580E8}" destId="{5FEA3736-8CA2-452A-97BC-A223867122E9}" srcOrd="9" destOrd="0" presId="urn:microsoft.com/office/officeart/2005/8/layout/target3"/>
    <dgm:cxn modelId="{40B54E31-EDF9-44B9-BC2A-8780C5EE18BE}" type="presParOf" srcId="{938C4A06-EC65-43C5-8301-360FE01580E8}" destId="{4EA31FC9-C413-47A6-A4DE-27F3A67C8406}" srcOrd="10" destOrd="0" presId="urn:microsoft.com/office/officeart/2005/8/layout/target3"/>
    <dgm:cxn modelId="{551925FE-1323-44AD-B289-38854659C017}" type="presParOf" srcId="{938C4A06-EC65-43C5-8301-360FE01580E8}" destId="{6E3B42DE-D480-4188-B825-BEA5C1B17843}" srcOrd="11" destOrd="0" presId="urn:microsoft.com/office/officeart/2005/8/layout/target3"/>
    <dgm:cxn modelId="{665205BF-26ED-40C5-8B72-890A3833E886}" type="presParOf" srcId="{938C4A06-EC65-43C5-8301-360FE01580E8}" destId="{BB79FA2B-6F9D-4B38-878C-A7675DC7137F}" srcOrd="12" destOrd="0" presId="urn:microsoft.com/office/officeart/2005/8/layout/target3"/>
    <dgm:cxn modelId="{BA1DD836-D1D5-4A1F-9DF1-904DB0AF7FD9}" type="presParOf" srcId="{938C4A06-EC65-43C5-8301-360FE01580E8}" destId="{FD786F77-8E9A-4B56-8C1D-46FAB515965C}" srcOrd="13" destOrd="0" presId="urn:microsoft.com/office/officeart/2005/8/layout/target3"/>
    <dgm:cxn modelId="{E153559F-508A-418D-ABD7-35D91FC1CB2D}" type="presParOf" srcId="{938C4A06-EC65-43C5-8301-360FE01580E8}" destId="{7D56AB88-1CFC-4503-9D63-81709204AF79}" srcOrd="14" destOrd="0" presId="urn:microsoft.com/office/officeart/2005/8/layout/target3"/>
    <dgm:cxn modelId="{3EDA4952-6B3E-4839-8CBD-D6E0C6FB7604}" type="presParOf" srcId="{938C4A06-EC65-43C5-8301-360FE01580E8}" destId="{12B98F23-F531-4CDD-BD8A-2A5CCBBCC91E}" srcOrd="15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14F1B7-4323-4FC5-9676-56312DD190C0}">
      <dsp:nvSpPr>
        <dsp:cNvPr id="0" name=""/>
        <dsp:cNvSpPr/>
      </dsp:nvSpPr>
      <dsp:spPr>
        <a:xfrm>
          <a:off x="0" y="0"/>
          <a:ext cx="4104455" cy="4104455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298291-09A6-439B-8441-171D3D6B36E8}">
      <dsp:nvSpPr>
        <dsp:cNvPr id="0" name=""/>
        <dsp:cNvSpPr/>
      </dsp:nvSpPr>
      <dsp:spPr>
        <a:xfrm>
          <a:off x="2052227" y="0"/>
          <a:ext cx="4788531" cy="410445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   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 </a:t>
          </a:r>
          <a:r>
            <a:rPr lang="ru-RU" sz="2400" b="1" kern="1200" dirty="0" smtClean="0">
              <a:latin typeface="Garamond" panose="02020404030301010803" pitchFamily="18" charset="0"/>
            </a:rPr>
            <a:t>Психолого-                           педагогическое проектирование среды ОО</a:t>
          </a:r>
          <a:endParaRPr lang="ru-RU" sz="2400" b="1" kern="1200" dirty="0">
            <a:latin typeface="Garamond" panose="02020404030301010803" pitchFamily="18" charset="0"/>
          </a:endParaRPr>
        </a:p>
      </dsp:txBody>
      <dsp:txXfrm>
        <a:off x="2052227" y="0"/>
        <a:ext cx="4788531" cy="872196"/>
      </dsp:txXfrm>
    </dsp:sp>
    <dsp:sp modelId="{01664558-C812-4CC2-9E74-0AC1FE5E99F7}">
      <dsp:nvSpPr>
        <dsp:cNvPr id="0" name=""/>
        <dsp:cNvSpPr/>
      </dsp:nvSpPr>
      <dsp:spPr>
        <a:xfrm>
          <a:off x="504655" y="808810"/>
          <a:ext cx="3027035" cy="3027035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88F289-67F2-4B1A-8D3E-A6F83A76AC7B}">
      <dsp:nvSpPr>
        <dsp:cNvPr id="0" name=""/>
        <dsp:cNvSpPr/>
      </dsp:nvSpPr>
      <dsp:spPr>
        <a:xfrm>
          <a:off x="2052227" y="1166606"/>
          <a:ext cx="4788531" cy="243821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 dirty="0" smtClean="0">
            <a:latin typeface="Garamond" panose="02020404030301010803" pitchFamily="18" charset="0"/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 dirty="0" smtClean="0">
            <a:latin typeface="Garamond" panose="02020404030301010803" pitchFamily="18" charset="0"/>
          </a:endParaRP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400" b="1" kern="1200" dirty="0" smtClean="0">
              <a:latin typeface="Garamond" panose="02020404030301010803" pitchFamily="18" charset="0"/>
            </a:rPr>
            <a:t>Психолого-педагогическое проектирование деятельности</a:t>
          </a: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400" b="1" kern="1200" dirty="0" smtClean="0">
              <a:latin typeface="Garamond" panose="02020404030301010803" pitchFamily="18" charset="0"/>
            </a:rPr>
            <a:t>педагогов разных категорий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 dirty="0">
            <a:latin typeface="Garamond" panose="02020404030301010803" pitchFamily="18" charset="0"/>
          </a:endParaRPr>
        </a:p>
      </dsp:txBody>
      <dsp:txXfrm>
        <a:off x="2052227" y="1166606"/>
        <a:ext cx="4788531" cy="702537"/>
      </dsp:txXfrm>
    </dsp:sp>
    <dsp:sp modelId="{58CC235B-529D-40FF-89EA-F4B1C520BCB9}">
      <dsp:nvSpPr>
        <dsp:cNvPr id="0" name=""/>
        <dsp:cNvSpPr/>
      </dsp:nvSpPr>
      <dsp:spPr>
        <a:xfrm>
          <a:off x="1077419" y="1701502"/>
          <a:ext cx="1863833" cy="1949616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8D379D-DF07-4E1A-955F-42DF157C1B21}">
      <dsp:nvSpPr>
        <dsp:cNvPr id="0" name=""/>
        <dsp:cNvSpPr/>
      </dsp:nvSpPr>
      <dsp:spPr>
        <a:xfrm>
          <a:off x="2052227" y="2798044"/>
          <a:ext cx="4788531" cy="71426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>
        <a:off x="2052227" y="2798044"/>
        <a:ext cx="4788531" cy="319538"/>
      </dsp:txXfrm>
    </dsp:sp>
    <dsp:sp modelId="{4EA31FC9-C413-47A6-A4DE-27F3A67C8406}">
      <dsp:nvSpPr>
        <dsp:cNvPr id="0" name=""/>
        <dsp:cNvSpPr/>
      </dsp:nvSpPr>
      <dsp:spPr>
        <a:xfrm>
          <a:off x="1616129" y="2604750"/>
          <a:ext cx="848516" cy="872196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3B42DE-D480-4188-B825-BEA5C1B17843}">
      <dsp:nvSpPr>
        <dsp:cNvPr id="0" name=""/>
        <dsp:cNvSpPr/>
      </dsp:nvSpPr>
      <dsp:spPr>
        <a:xfrm>
          <a:off x="2052227" y="2666702"/>
          <a:ext cx="4788531" cy="132117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400" b="1" kern="1200" dirty="0" smtClean="0">
              <a:latin typeface="Garamond" panose="02020404030301010803" pitchFamily="18" charset="0"/>
            </a:rPr>
            <a:t>Психолого-педагогическое проектирование деятельности</a:t>
          </a: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400" b="1" kern="1200" dirty="0" smtClean="0">
              <a:latin typeface="Garamond" panose="02020404030301010803" pitchFamily="18" charset="0"/>
            </a:rPr>
            <a:t>педагогов-психологов</a:t>
          </a:r>
        </a:p>
      </dsp:txBody>
      <dsp:txXfrm>
        <a:off x="2052227" y="2666702"/>
        <a:ext cx="4788531" cy="13211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539899" y="0"/>
            <a:ext cx="13243109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</p:grpSp>
      <p:pic>
        <p:nvPicPr>
          <p:cNvPr id="1030" name="Picture 6" descr="C:\Users\Владелец\Desktop\Птица_целая.png"/>
          <p:cNvPicPr>
            <a:picLocks noChangeAspect="1" noChangeArrowheads="1"/>
          </p:cNvPicPr>
          <p:nvPr userDrawn="1"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821" y="1748053"/>
            <a:ext cx="9786616" cy="4502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>
              <a:alpha val="69804"/>
            </a:srgb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2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198795" y="-21511"/>
            <a:ext cx="46736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74" name="Подзаголовок 2"/>
          <p:cNvSpPr txBox="1">
            <a:spLocks/>
          </p:cNvSpPr>
          <p:nvPr userDrawn="1"/>
        </p:nvSpPr>
        <p:spPr>
          <a:xfrm>
            <a:off x="6331526" y="277426"/>
            <a:ext cx="4413071" cy="16394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rgbClr val="42424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buClr>
                <a:srgbClr val="C66951"/>
              </a:buClr>
            </a:pPr>
            <a:r>
              <a:rPr lang="ru-RU" sz="1200" b="1" dirty="0" smtClean="0">
                <a:solidFill>
                  <a:prstClr val="white"/>
                </a:solidFill>
              </a:rPr>
              <a:t>государственное автономное учреждение дополнительного профессионального образования</a:t>
            </a:r>
          </a:p>
          <a:p>
            <a:pPr algn="ctr">
              <a:spcBef>
                <a:spcPts val="0"/>
              </a:spcBef>
              <a:buClr>
                <a:srgbClr val="C66951"/>
              </a:buClr>
            </a:pPr>
            <a:r>
              <a:rPr lang="ru-RU" sz="1200" b="1" dirty="0" smtClean="0">
                <a:solidFill>
                  <a:prstClr val="white"/>
                </a:solidFill>
              </a:rPr>
              <a:t>(повышения квалификации) специалистов</a:t>
            </a:r>
          </a:p>
          <a:p>
            <a:pPr algn="ctr">
              <a:spcBef>
                <a:spcPts val="0"/>
              </a:spcBef>
              <a:buClr>
                <a:srgbClr val="C66951"/>
              </a:buClr>
            </a:pPr>
            <a:endParaRPr lang="ru-RU" sz="700" b="1" dirty="0" smtClean="0">
              <a:solidFill>
                <a:prstClr val="white"/>
              </a:solidFill>
            </a:endParaRPr>
          </a:p>
          <a:p>
            <a:pPr algn="ctr">
              <a:spcBef>
                <a:spcPts val="0"/>
              </a:spcBef>
              <a:buClr>
                <a:srgbClr val="C66951"/>
              </a:buClr>
            </a:pPr>
            <a:r>
              <a:rPr lang="ru-RU" sz="1200" b="1" dirty="0" smtClean="0">
                <a:solidFill>
                  <a:prstClr val="white"/>
                </a:solidFill>
              </a:rPr>
              <a:t>«СМОЛЕНСКИЙ ОБЛАСТНОЙ ИНСТИТУТ</a:t>
            </a:r>
          </a:p>
          <a:p>
            <a:pPr algn="ctr">
              <a:spcBef>
                <a:spcPts val="0"/>
              </a:spcBef>
              <a:buClr>
                <a:srgbClr val="C66951"/>
              </a:buClr>
            </a:pPr>
            <a:r>
              <a:rPr lang="ru-RU" sz="1200" b="1" dirty="0" smtClean="0">
                <a:solidFill>
                  <a:prstClr val="white"/>
                </a:solidFill>
              </a:rPr>
              <a:t>РАЗВИТИЯ ОБРАЗОВАНИЯ»</a:t>
            </a:r>
            <a:endParaRPr lang="ru-RU" sz="1200" b="1" dirty="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8021" y="2561422"/>
            <a:ext cx="4509648" cy="3079357"/>
          </a:xfrm>
        </p:spPr>
        <p:txBody>
          <a:bodyPr anchor="ctr">
            <a:normAutofit/>
          </a:bodyPr>
          <a:lstStyle>
            <a:lvl1pPr algn="ctr">
              <a:defRPr sz="3000" b="1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70584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3D6E-4792-4484-9298-B540E8BA777D}" type="datetime1">
              <a:rPr lang="ru-RU" smtClean="0"/>
              <a:pPr/>
              <a:t>09.11.2015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srgbClr val="C66951"/>
                </a:solidFill>
              </a:rPr>
              <a:t>ФИО автора, должность</a:t>
            </a:r>
            <a:endParaRPr lang="ru-RU">
              <a:solidFill>
                <a:srgbClr val="C6695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9502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1030147"/>
            <a:ext cx="1979271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04395" y="1030147"/>
            <a:ext cx="7231605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C5B6B-8392-4812-A06C-6EF65A3CA4E4}" type="datetime1">
              <a:rPr lang="ru-RU" smtClean="0"/>
              <a:pPr/>
              <a:t>09.11.2015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srgbClr val="C66951"/>
                </a:solidFill>
              </a:rPr>
              <a:t>ФИО автора, должность</a:t>
            </a:r>
            <a:endParaRPr lang="ru-RU">
              <a:solidFill>
                <a:srgbClr val="C6695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22250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CFC0E-22A1-41A6-A5B0-655AD4698E4F}" type="datetime1">
              <a:rPr lang="ru-RU" smtClean="0"/>
              <a:pPr/>
              <a:t>09.11.2015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srgbClr val="C66951"/>
                </a:solidFill>
              </a:rPr>
              <a:t>ФИО автора, должность</a:t>
            </a:r>
            <a:endParaRPr lang="ru-RU">
              <a:solidFill>
                <a:srgbClr val="C6695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96519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539899" y="0"/>
            <a:ext cx="13243109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</p:grpSp>
      <p:pic>
        <p:nvPicPr>
          <p:cNvPr id="1030" name="Picture 6" descr="C:\Users\Владелец\Desktop\Птица_целая.png"/>
          <p:cNvPicPr>
            <a:picLocks noChangeAspect="1" noChangeArrowheads="1"/>
          </p:cNvPicPr>
          <p:nvPr userDrawn="1"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821" y="1748053"/>
            <a:ext cx="9786616" cy="4502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>
              <a:alpha val="69804"/>
            </a:srgb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2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198795" y="-21511"/>
            <a:ext cx="46736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74" name="Подзаголовок 2"/>
          <p:cNvSpPr txBox="1">
            <a:spLocks/>
          </p:cNvSpPr>
          <p:nvPr userDrawn="1"/>
        </p:nvSpPr>
        <p:spPr>
          <a:xfrm>
            <a:off x="6331526" y="277426"/>
            <a:ext cx="4413071" cy="16394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rgbClr val="42424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buClr>
                <a:srgbClr val="C66951"/>
              </a:buClr>
            </a:pPr>
            <a:r>
              <a:rPr lang="ru-RU" sz="1200" b="1" dirty="0" smtClean="0">
                <a:solidFill>
                  <a:prstClr val="white"/>
                </a:solidFill>
              </a:rPr>
              <a:t>государственное автономное учреждение дополнительного профессионального образования</a:t>
            </a:r>
          </a:p>
          <a:p>
            <a:pPr algn="ctr">
              <a:spcBef>
                <a:spcPts val="0"/>
              </a:spcBef>
              <a:buClr>
                <a:srgbClr val="C66951"/>
              </a:buClr>
            </a:pPr>
            <a:r>
              <a:rPr lang="ru-RU" sz="1200" b="1" dirty="0" smtClean="0">
                <a:solidFill>
                  <a:prstClr val="white"/>
                </a:solidFill>
              </a:rPr>
              <a:t>(повышения квалификации) специалистов</a:t>
            </a:r>
          </a:p>
          <a:p>
            <a:pPr algn="ctr">
              <a:spcBef>
                <a:spcPts val="0"/>
              </a:spcBef>
              <a:buClr>
                <a:srgbClr val="C66951"/>
              </a:buClr>
            </a:pPr>
            <a:endParaRPr lang="ru-RU" sz="700" b="1" dirty="0" smtClean="0">
              <a:solidFill>
                <a:prstClr val="white"/>
              </a:solidFill>
            </a:endParaRPr>
          </a:p>
          <a:p>
            <a:pPr algn="ctr">
              <a:spcBef>
                <a:spcPts val="0"/>
              </a:spcBef>
              <a:buClr>
                <a:srgbClr val="C66951"/>
              </a:buClr>
            </a:pPr>
            <a:r>
              <a:rPr lang="ru-RU" sz="1200" b="1" dirty="0" smtClean="0">
                <a:solidFill>
                  <a:prstClr val="white"/>
                </a:solidFill>
              </a:rPr>
              <a:t>«СМОЛЕНСКИЙ ОБЛАСТНОЙ ИНСТИТУТ</a:t>
            </a:r>
          </a:p>
          <a:p>
            <a:pPr algn="ctr">
              <a:spcBef>
                <a:spcPts val="0"/>
              </a:spcBef>
              <a:buClr>
                <a:srgbClr val="C66951"/>
              </a:buClr>
            </a:pPr>
            <a:r>
              <a:rPr lang="ru-RU" sz="1200" b="1" dirty="0" smtClean="0">
                <a:solidFill>
                  <a:prstClr val="white"/>
                </a:solidFill>
              </a:rPr>
              <a:t>РАЗВИТИЯ ОБРАЗОВАНИЯ»</a:t>
            </a:r>
            <a:endParaRPr lang="ru-RU" sz="1200" b="1" dirty="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8021" y="2561422"/>
            <a:ext cx="4509648" cy="3079357"/>
          </a:xfrm>
        </p:spPr>
        <p:txBody>
          <a:bodyPr anchor="ctr">
            <a:normAutofit/>
          </a:bodyPr>
          <a:lstStyle>
            <a:lvl1pPr algn="ctr">
              <a:defRPr sz="3000" b="1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11584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07435" y="836712"/>
            <a:ext cx="10273141" cy="745152"/>
          </a:xfrm>
        </p:spPr>
        <p:txBody>
          <a:bodyPr anchor="ctr">
            <a:normAutofit/>
          </a:bodyPr>
          <a:lstStyle>
            <a:lvl1pPr algn="l">
              <a:defRPr sz="3000" b="1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Заголовок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7435" y="1700808"/>
            <a:ext cx="10273141" cy="3960440"/>
          </a:xfrm>
        </p:spPr>
        <p:txBody>
          <a:bodyPr>
            <a:normAutofit/>
          </a:bodyPr>
          <a:lstStyle>
            <a:lvl1pPr>
              <a:buClr>
                <a:schemeClr val="bg2">
                  <a:lumMod val="25000"/>
                </a:schemeClr>
              </a:buClr>
              <a:defRPr sz="2000"/>
            </a:lvl1pPr>
            <a:lvl2pPr>
              <a:buClr>
                <a:schemeClr val="bg2">
                  <a:lumMod val="25000"/>
                </a:schemeClr>
              </a:buClr>
              <a:defRPr sz="2000"/>
            </a:lvl2pPr>
            <a:lvl3pPr>
              <a:buClr>
                <a:schemeClr val="bg2">
                  <a:lumMod val="25000"/>
                </a:schemeClr>
              </a:buClr>
              <a:defRPr sz="1800"/>
            </a:lvl3pPr>
            <a:lvl4pPr>
              <a:buClr>
                <a:schemeClr val="bg2">
                  <a:lumMod val="25000"/>
                </a:schemeClr>
              </a:buClr>
              <a:defRPr sz="1600"/>
            </a:lvl4pPr>
            <a:lvl5pPr>
              <a:buClr>
                <a:schemeClr val="bg2">
                  <a:lumMod val="25000"/>
                </a:schemeClr>
              </a:buClr>
              <a:defRPr sz="14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8" name="Нижний колонтитул 4"/>
          <p:cNvSpPr txBox="1">
            <a:spLocks/>
          </p:cNvSpPr>
          <p:nvPr userDrawn="1"/>
        </p:nvSpPr>
        <p:spPr>
          <a:xfrm>
            <a:off x="1007435" y="5733256"/>
            <a:ext cx="10273141" cy="72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 b="1"/>
            </a:lvl1pPr>
          </a:lstStyle>
          <a:p>
            <a:pPr>
              <a:lnSpc>
                <a:spcPct val="90000"/>
              </a:lnSpc>
              <a:defRPr/>
            </a:pPr>
            <a:r>
              <a:rPr lang="ru-RU" sz="500" dirty="0" smtClean="0">
                <a:solidFill>
                  <a:srgbClr val="534949"/>
                </a:solidFill>
              </a:rPr>
              <a:t>ГОСУДАРСТВЕННОЕ АВТОНОМНОЕ УЧРЕЖДЕНИЕ ДОПОЛНИТЕЛЬНОГО</a:t>
            </a:r>
          </a:p>
          <a:p>
            <a:pPr>
              <a:lnSpc>
                <a:spcPct val="90000"/>
              </a:lnSpc>
              <a:defRPr/>
            </a:pPr>
            <a:r>
              <a:rPr lang="ru-RU" sz="500" dirty="0" smtClean="0">
                <a:solidFill>
                  <a:srgbClr val="534949"/>
                </a:solidFill>
              </a:rPr>
              <a:t>ПРОФЕССИОНАЛЬНОГО ОБРАЗОВАНИЯ (ПОВЫШЕНИЯ КВАЛИФИКАЦИИ) СПЕЦИАЛИСТОВ</a:t>
            </a:r>
          </a:p>
          <a:p>
            <a:pPr>
              <a:lnSpc>
                <a:spcPct val="90000"/>
              </a:lnSpc>
              <a:defRPr/>
            </a:pPr>
            <a:r>
              <a:rPr lang="ru-RU" sz="700" dirty="0" smtClean="0">
                <a:solidFill>
                  <a:srgbClr val="534949"/>
                </a:solidFill>
              </a:rPr>
              <a:t>«СМОЛЕНСКИЙ ОБЛАСТНОЙ ИНСТИТУТ РАЗВИТИЯ ОБРАЗОВАНИЯ»</a:t>
            </a:r>
          </a:p>
          <a:p>
            <a:pPr algn="r">
              <a:lnSpc>
                <a:spcPct val="90000"/>
              </a:lnSpc>
              <a:defRPr/>
            </a:pPr>
            <a:endParaRPr lang="ru-RU" sz="700" dirty="0" smtClean="0">
              <a:solidFill>
                <a:srgbClr val="534949"/>
              </a:solidFill>
            </a:endParaRPr>
          </a:p>
          <a:p>
            <a:pPr algn="r">
              <a:lnSpc>
                <a:spcPct val="90000"/>
              </a:lnSpc>
              <a:defRPr/>
            </a:pPr>
            <a:r>
              <a:rPr lang="ru-RU" sz="700" dirty="0" smtClean="0">
                <a:solidFill>
                  <a:srgbClr val="534949"/>
                </a:solidFill>
              </a:rPr>
              <a:t>214000, г. Смоленск, ул. Октябрьской революции, д. 20А</a:t>
            </a:r>
          </a:p>
          <a:p>
            <a:pPr algn="r">
              <a:lnSpc>
                <a:spcPct val="90000"/>
              </a:lnSpc>
              <a:defRPr/>
            </a:pPr>
            <a:r>
              <a:rPr lang="ru-RU" sz="700" dirty="0" smtClean="0">
                <a:solidFill>
                  <a:srgbClr val="534949"/>
                </a:solidFill>
              </a:rPr>
              <a:t>тел</a:t>
            </a:r>
            <a:r>
              <a:rPr lang="en-US" sz="700" dirty="0" smtClean="0">
                <a:solidFill>
                  <a:srgbClr val="534949"/>
                </a:solidFill>
              </a:rPr>
              <a:t>/</a:t>
            </a:r>
            <a:r>
              <a:rPr lang="ru-RU" sz="700" dirty="0" smtClean="0">
                <a:solidFill>
                  <a:srgbClr val="534949"/>
                </a:solidFill>
              </a:rPr>
              <a:t>факс: 8 (4812) 38-21-57</a:t>
            </a:r>
          </a:p>
          <a:p>
            <a:pPr algn="r">
              <a:lnSpc>
                <a:spcPct val="90000"/>
              </a:lnSpc>
              <a:defRPr/>
            </a:pPr>
            <a:r>
              <a:rPr lang="en-US" sz="700" dirty="0" smtClean="0">
                <a:solidFill>
                  <a:srgbClr val="534949"/>
                </a:solidFill>
                <a:cs typeface="Calibri" pitchFamily="34" charset="0"/>
              </a:rPr>
              <a:t>www. dpo-smolensk.ru</a:t>
            </a:r>
            <a:endParaRPr lang="ru-RU" sz="700" dirty="0">
              <a:solidFill>
                <a:srgbClr val="534949"/>
              </a:solidFill>
              <a:cs typeface="Calibri" pitchFamily="34" charset="0"/>
            </a:endParaRPr>
          </a:p>
        </p:txBody>
      </p:sp>
      <p:pic>
        <p:nvPicPr>
          <p:cNvPr id="10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0072" y="116632"/>
            <a:ext cx="856955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Прямая соединительная линия 11"/>
          <p:cNvCxnSpPr/>
          <p:nvPr userDrawn="1"/>
        </p:nvCxnSpPr>
        <p:spPr>
          <a:xfrm>
            <a:off x="1007435" y="6066000"/>
            <a:ext cx="10273141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Дата 12"/>
          <p:cNvSpPr>
            <a:spLocks noGrp="1"/>
          </p:cNvSpPr>
          <p:nvPr>
            <p:ph type="dt" sz="half" idx="10"/>
          </p:nvPr>
        </p:nvSpPr>
        <p:spPr>
          <a:xfrm>
            <a:off x="143339" y="55873"/>
            <a:ext cx="1056117" cy="252000"/>
          </a:xfrm>
        </p:spPr>
        <p:txBody>
          <a:bodyPr/>
          <a:lstStyle>
            <a:lvl1pPr algn="l">
              <a:defRPr sz="800"/>
            </a:lvl1pPr>
          </a:lstStyle>
          <a:p>
            <a:fld id="{AAFFC5FA-CA71-4565-B01C-34C4B64B1EAF}" type="datetime1">
              <a:rPr lang="ru-RU" smtClean="0"/>
              <a:pPr/>
              <a:t>09.11.2015</a:t>
            </a:fld>
            <a:endParaRPr lang="ru-RU" dirty="0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1"/>
          </p:nvPr>
        </p:nvSpPr>
        <p:spPr>
          <a:xfrm>
            <a:off x="1007435" y="6154808"/>
            <a:ext cx="4669536" cy="226521"/>
          </a:xfrm>
        </p:spPr>
        <p:txBody>
          <a:bodyPr/>
          <a:lstStyle>
            <a:lvl1pPr algn="l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ФИО автора, должность</a:t>
            </a:r>
            <a:endParaRPr lang="ru-RU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11472597" y="55873"/>
            <a:ext cx="576064" cy="252000"/>
          </a:xfrm>
        </p:spPr>
        <p:txBody>
          <a:bodyPr/>
          <a:lstStyle>
            <a:lvl1pPr algn="r">
              <a:defRPr sz="800"/>
            </a:lvl1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48468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194" y="2900830"/>
            <a:ext cx="8849957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8194" y="4267201"/>
            <a:ext cx="8849956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9A7E-9C7F-4FDE-B704-761A4A0475D1}" type="datetime1">
              <a:rPr lang="ru-RU" smtClean="0"/>
              <a:pPr/>
              <a:t>09.11.2015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srgbClr val="C66951"/>
                </a:solidFill>
              </a:rPr>
              <a:t>ФИО автора, должность</a:t>
            </a:r>
            <a:endParaRPr lang="ru-RU">
              <a:solidFill>
                <a:srgbClr val="C6695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99092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0072" y="116632"/>
            <a:ext cx="856955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1007435" y="836712"/>
            <a:ext cx="10273141" cy="745152"/>
          </a:xfrm>
        </p:spPr>
        <p:txBody>
          <a:bodyPr anchor="ctr">
            <a:normAutofit/>
          </a:bodyPr>
          <a:lstStyle>
            <a:lvl1pPr algn="l">
              <a:defRPr sz="3000" b="1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Заголовок</a:t>
            </a:r>
            <a:endParaRPr lang="en-US" dirty="0"/>
          </a:p>
        </p:txBody>
      </p:sp>
      <p:sp>
        <p:nvSpPr>
          <p:cNvPr id="12" name="Нижний колонтитул 4"/>
          <p:cNvSpPr txBox="1">
            <a:spLocks/>
          </p:cNvSpPr>
          <p:nvPr userDrawn="1"/>
        </p:nvSpPr>
        <p:spPr>
          <a:xfrm>
            <a:off x="1007435" y="5733256"/>
            <a:ext cx="10273141" cy="72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 b="1"/>
            </a:lvl1pPr>
          </a:lstStyle>
          <a:p>
            <a:pPr>
              <a:lnSpc>
                <a:spcPct val="90000"/>
              </a:lnSpc>
              <a:defRPr/>
            </a:pPr>
            <a:r>
              <a:rPr lang="ru-RU" sz="500" dirty="0" smtClean="0">
                <a:solidFill>
                  <a:srgbClr val="534949"/>
                </a:solidFill>
              </a:rPr>
              <a:t>ГОСУДАРСТВЕННОЕ АВТОНОМНОЕ УЧРЕЖДЕНИЕ ДОПОЛНИТЕЛЬНОГО</a:t>
            </a:r>
          </a:p>
          <a:p>
            <a:pPr>
              <a:lnSpc>
                <a:spcPct val="90000"/>
              </a:lnSpc>
              <a:defRPr/>
            </a:pPr>
            <a:r>
              <a:rPr lang="ru-RU" sz="500" dirty="0" smtClean="0">
                <a:solidFill>
                  <a:srgbClr val="534949"/>
                </a:solidFill>
              </a:rPr>
              <a:t>ПРОФЕССИОНАЛЬНОГО ОБРАЗОВАНИЯ (ПОВЫШЕНИЯ КВАЛИФИКАЦИИ) СПЕЦИАЛИСТОВ</a:t>
            </a:r>
          </a:p>
          <a:p>
            <a:pPr>
              <a:lnSpc>
                <a:spcPct val="90000"/>
              </a:lnSpc>
              <a:defRPr/>
            </a:pPr>
            <a:r>
              <a:rPr lang="ru-RU" sz="700" dirty="0" smtClean="0">
                <a:solidFill>
                  <a:srgbClr val="534949"/>
                </a:solidFill>
              </a:rPr>
              <a:t>«СМОЛЕНСКИЙ ОБЛАСТНОЙ ИНСТИТУТ РАЗВИТИЯ ОБРАЗОВАНИЯ»</a:t>
            </a:r>
          </a:p>
          <a:p>
            <a:pPr algn="r">
              <a:lnSpc>
                <a:spcPct val="90000"/>
              </a:lnSpc>
              <a:defRPr/>
            </a:pPr>
            <a:endParaRPr lang="ru-RU" sz="700" dirty="0" smtClean="0">
              <a:solidFill>
                <a:srgbClr val="534949"/>
              </a:solidFill>
            </a:endParaRPr>
          </a:p>
          <a:p>
            <a:pPr algn="r">
              <a:lnSpc>
                <a:spcPct val="90000"/>
              </a:lnSpc>
              <a:defRPr/>
            </a:pPr>
            <a:r>
              <a:rPr lang="ru-RU" sz="700" dirty="0" smtClean="0">
                <a:solidFill>
                  <a:srgbClr val="534949"/>
                </a:solidFill>
              </a:rPr>
              <a:t>214000, г. Смоленск, ул. Октябрьской революции, д. 20А</a:t>
            </a:r>
          </a:p>
          <a:p>
            <a:pPr algn="r">
              <a:lnSpc>
                <a:spcPct val="90000"/>
              </a:lnSpc>
              <a:defRPr/>
            </a:pPr>
            <a:r>
              <a:rPr lang="ru-RU" sz="700" dirty="0" smtClean="0">
                <a:solidFill>
                  <a:srgbClr val="534949"/>
                </a:solidFill>
              </a:rPr>
              <a:t>тел</a:t>
            </a:r>
            <a:r>
              <a:rPr lang="en-US" sz="700" dirty="0" smtClean="0">
                <a:solidFill>
                  <a:srgbClr val="534949"/>
                </a:solidFill>
              </a:rPr>
              <a:t>/</a:t>
            </a:r>
            <a:r>
              <a:rPr lang="ru-RU" sz="700" dirty="0" smtClean="0">
                <a:solidFill>
                  <a:srgbClr val="534949"/>
                </a:solidFill>
              </a:rPr>
              <a:t>факс: 8 (4812) 38-21-57</a:t>
            </a:r>
          </a:p>
          <a:p>
            <a:pPr algn="r">
              <a:lnSpc>
                <a:spcPct val="90000"/>
              </a:lnSpc>
              <a:defRPr/>
            </a:pPr>
            <a:r>
              <a:rPr lang="en-US" sz="700" dirty="0" smtClean="0">
                <a:solidFill>
                  <a:srgbClr val="534949"/>
                </a:solidFill>
                <a:cs typeface="Calibri" pitchFamily="34" charset="0"/>
              </a:rPr>
              <a:t>www. dpo-smolensk.ru</a:t>
            </a:r>
            <a:endParaRPr lang="ru-RU" sz="700" dirty="0">
              <a:solidFill>
                <a:srgbClr val="534949"/>
              </a:solidFill>
              <a:cs typeface="Calibri" pitchFamily="34" charset="0"/>
            </a:endParaRPr>
          </a:p>
        </p:txBody>
      </p:sp>
      <p:cxnSp>
        <p:nvCxnSpPr>
          <p:cNvPr id="13" name="Прямая соединительная линия 12"/>
          <p:cNvCxnSpPr/>
          <p:nvPr userDrawn="1"/>
        </p:nvCxnSpPr>
        <p:spPr>
          <a:xfrm>
            <a:off x="1007435" y="6066000"/>
            <a:ext cx="10273141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Дата 12"/>
          <p:cNvSpPr>
            <a:spLocks noGrp="1"/>
          </p:cNvSpPr>
          <p:nvPr>
            <p:ph type="dt" sz="half" idx="10"/>
          </p:nvPr>
        </p:nvSpPr>
        <p:spPr>
          <a:xfrm>
            <a:off x="143339" y="55873"/>
            <a:ext cx="1056117" cy="252000"/>
          </a:xfrm>
        </p:spPr>
        <p:txBody>
          <a:bodyPr/>
          <a:lstStyle>
            <a:lvl1pPr algn="l">
              <a:defRPr sz="800"/>
            </a:lvl1pPr>
          </a:lstStyle>
          <a:p>
            <a:fld id="{AAFFC5FA-CA71-4565-B01C-34C4B64B1EAF}" type="datetime1">
              <a:rPr lang="ru-RU" smtClean="0"/>
              <a:pPr/>
              <a:t>09.11.2015</a:t>
            </a:fld>
            <a:endParaRPr lang="ru-RU" dirty="0"/>
          </a:p>
        </p:txBody>
      </p:sp>
      <p:sp>
        <p:nvSpPr>
          <p:cNvPr id="16" name="Нижний колонтитул 13"/>
          <p:cNvSpPr>
            <a:spLocks noGrp="1"/>
          </p:cNvSpPr>
          <p:nvPr>
            <p:ph type="ftr" sz="quarter" idx="11"/>
          </p:nvPr>
        </p:nvSpPr>
        <p:spPr>
          <a:xfrm>
            <a:off x="1007435" y="6154808"/>
            <a:ext cx="4669536" cy="226521"/>
          </a:xfrm>
        </p:spPr>
        <p:txBody>
          <a:bodyPr/>
          <a:lstStyle>
            <a:lvl1pPr algn="l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ФИО автора, должность</a:t>
            </a:r>
            <a:endParaRPr lang="ru-RU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11472597" y="55873"/>
            <a:ext cx="576064" cy="252000"/>
          </a:xfrm>
        </p:spPr>
        <p:txBody>
          <a:bodyPr/>
          <a:lstStyle>
            <a:lvl1pPr algn="r">
              <a:defRPr sz="800"/>
            </a:lvl1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8" name="Content Placeholder 2"/>
          <p:cNvSpPr>
            <a:spLocks noGrp="1"/>
          </p:cNvSpPr>
          <p:nvPr>
            <p:ph idx="1"/>
          </p:nvPr>
        </p:nvSpPr>
        <p:spPr>
          <a:xfrm>
            <a:off x="1007435" y="1700808"/>
            <a:ext cx="5088000" cy="3960440"/>
          </a:xfrm>
        </p:spPr>
        <p:txBody>
          <a:bodyPr>
            <a:normAutofit/>
          </a:bodyPr>
          <a:lstStyle>
            <a:lvl1pPr>
              <a:buClr>
                <a:schemeClr val="bg2">
                  <a:lumMod val="10000"/>
                </a:schemeClr>
              </a:buClr>
              <a:defRPr sz="2000"/>
            </a:lvl1pPr>
            <a:lvl2pPr>
              <a:buClr>
                <a:schemeClr val="bg2">
                  <a:lumMod val="10000"/>
                </a:schemeClr>
              </a:buClr>
              <a:defRPr sz="2000"/>
            </a:lvl2pPr>
            <a:lvl3pPr>
              <a:buClr>
                <a:schemeClr val="bg2">
                  <a:lumMod val="10000"/>
                </a:schemeClr>
              </a:buClr>
              <a:defRPr sz="1800"/>
            </a:lvl3pPr>
            <a:lvl4pPr>
              <a:buClr>
                <a:schemeClr val="bg2">
                  <a:lumMod val="10000"/>
                </a:schemeClr>
              </a:buClr>
              <a:defRPr sz="1600"/>
            </a:lvl4pPr>
            <a:lvl5pPr>
              <a:buClr>
                <a:schemeClr val="bg2">
                  <a:lumMod val="10000"/>
                </a:schemeClr>
              </a:buClr>
              <a:defRPr sz="14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19" name="Content Placeholder 2"/>
          <p:cNvSpPr>
            <a:spLocks noGrp="1"/>
          </p:cNvSpPr>
          <p:nvPr>
            <p:ph idx="13"/>
          </p:nvPr>
        </p:nvSpPr>
        <p:spPr>
          <a:xfrm>
            <a:off x="6192576" y="1700808"/>
            <a:ext cx="5088000" cy="3960440"/>
          </a:xfrm>
        </p:spPr>
        <p:txBody>
          <a:bodyPr>
            <a:normAutofit/>
          </a:bodyPr>
          <a:lstStyle>
            <a:lvl1pPr>
              <a:buClr>
                <a:schemeClr val="bg2">
                  <a:lumMod val="10000"/>
                </a:schemeClr>
              </a:buClr>
              <a:defRPr sz="2000"/>
            </a:lvl1pPr>
            <a:lvl2pPr>
              <a:buClr>
                <a:schemeClr val="bg2">
                  <a:lumMod val="10000"/>
                </a:schemeClr>
              </a:buClr>
              <a:defRPr sz="2000"/>
            </a:lvl2pPr>
            <a:lvl3pPr>
              <a:buClr>
                <a:schemeClr val="bg2">
                  <a:lumMod val="10000"/>
                </a:schemeClr>
              </a:buClr>
              <a:defRPr sz="1800"/>
            </a:lvl3pPr>
            <a:lvl4pPr>
              <a:buClr>
                <a:schemeClr val="bg2">
                  <a:lumMod val="10000"/>
                </a:schemeClr>
              </a:buClr>
              <a:defRPr sz="1600"/>
            </a:lvl4pPr>
            <a:lvl5pPr>
              <a:buClr>
                <a:schemeClr val="bg2">
                  <a:lumMod val="10000"/>
                </a:schemeClr>
              </a:buClr>
              <a:defRPr sz="14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8925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2815" y="2316009"/>
            <a:ext cx="407619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8961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82450" y="2316010"/>
            <a:ext cx="4074289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536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32DED-0D7F-4950-A056-7F2CBE278128}" type="datetime1">
              <a:rPr lang="ru-RU" smtClean="0"/>
              <a:pPr/>
              <a:t>09.11.2015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srgbClr val="C66951"/>
                </a:solidFill>
              </a:rPr>
              <a:t>ФИО автора, должность</a:t>
            </a:r>
            <a:endParaRPr lang="ru-RU">
              <a:solidFill>
                <a:srgbClr val="C66951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02062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E0802-6340-4BCA-80A6-FF165FDF11E5}" type="datetime1">
              <a:rPr lang="ru-RU" smtClean="0"/>
              <a:pPr/>
              <a:t>09.11.2015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srgbClr val="C66951"/>
                </a:solidFill>
              </a:rPr>
              <a:t>ФИО автора, должность</a:t>
            </a:r>
            <a:endParaRPr lang="ru-RU">
              <a:solidFill>
                <a:srgbClr val="C6695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55826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12"/>
          <p:cNvSpPr txBox="1">
            <a:spLocks/>
          </p:cNvSpPr>
          <p:nvPr userDrawn="1"/>
        </p:nvSpPr>
        <p:spPr>
          <a:xfrm>
            <a:off x="143339" y="55873"/>
            <a:ext cx="1056117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800" kern="1200">
                <a:solidFill>
                  <a:srgbClr val="FEFEFE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AFFC5FA-CA71-4565-B01C-34C4B64B1EAF}" type="datetime1">
              <a:rPr lang="ru-RU" sz="800" smtClean="0"/>
              <a:pPr/>
              <a:t>09.11.2015</a:t>
            </a:fld>
            <a:endParaRPr lang="ru-RU" sz="800" dirty="0"/>
          </a:p>
        </p:txBody>
      </p:sp>
      <p:sp>
        <p:nvSpPr>
          <p:cNvPr id="6" name="Нижний колонтитул 13"/>
          <p:cNvSpPr txBox="1">
            <a:spLocks/>
          </p:cNvSpPr>
          <p:nvPr userDrawn="1"/>
        </p:nvSpPr>
        <p:spPr>
          <a:xfrm>
            <a:off x="1007435" y="6154808"/>
            <a:ext cx="4669536" cy="2265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80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ФИО автора, должность</a:t>
            </a:r>
            <a:endParaRPr lang="ru-RU" sz="8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Номер слайда 14"/>
          <p:cNvSpPr txBox="1">
            <a:spLocks/>
          </p:cNvSpPr>
          <p:nvPr userDrawn="1"/>
        </p:nvSpPr>
        <p:spPr>
          <a:xfrm>
            <a:off x="11472597" y="55873"/>
            <a:ext cx="576064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800" kern="1200">
                <a:solidFill>
                  <a:srgbClr val="FEFEFE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06C50F1-8CFA-411F-AD37-A72DFD69FB28}" type="slidenum">
              <a:rPr lang="ru-RU" sz="800" smtClean="0"/>
              <a:pPr/>
              <a:t>‹#›</a:t>
            </a:fld>
            <a:endParaRPr lang="ru-RU" sz="800" dirty="0"/>
          </a:p>
        </p:txBody>
      </p:sp>
      <p:sp>
        <p:nvSpPr>
          <p:cNvPr id="8" name="Нижний колонтитул 4"/>
          <p:cNvSpPr txBox="1">
            <a:spLocks/>
          </p:cNvSpPr>
          <p:nvPr userDrawn="1"/>
        </p:nvSpPr>
        <p:spPr>
          <a:xfrm>
            <a:off x="1007435" y="5733256"/>
            <a:ext cx="10273141" cy="72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 b="1"/>
            </a:lvl1pPr>
          </a:lstStyle>
          <a:p>
            <a:pPr>
              <a:lnSpc>
                <a:spcPct val="90000"/>
              </a:lnSpc>
              <a:defRPr/>
            </a:pPr>
            <a:r>
              <a:rPr lang="ru-RU" sz="500" dirty="0" smtClean="0">
                <a:solidFill>
                  <a:srgbClr val="534949"/>
                </a:solidFill>
              </a:rPr>
              <a:t>ГОСУДАРСТВЕННОЕ АВТОНОМНОЕ УЧРЕЖДЕНИЕ ДОПОЛНИТЕЛЬНОГО</a:t>
            </a:r>
          </a:p>
          <a:p>
            <a:pPr>
              <a:lnSpc>
                <a:spcPct val="90000"/>
              </a:lnSpc>
              <a:defRPr/>
            </a:pPr>
            <a:r>
              <a:rPr lang="ru-RU" sz="500" dirty="0" smtClean="0">
                <a:solidFill>
                  <a:srgbClr val="534949"/>
                </a:solidFill>
              </a:rPr>
              <a:t>ПРОФЕССИОНАЛЬНОГО ОБРАЗОВАНИЯ (ПОВЫШЕНИЯ КВАЛИФИКАЦИИ) СПЕЦИАЛИСТОВ</a:t>
            </a:r>
          </a:p>
          <a:p>
            <a:pPr>
              <a:lnSpc>
                <a:spcPct val="90000"/>
              </a:lnSpc>
              <a:defRPr/>
            </a:pPr>
            <a:r>
              <a:rPr lang="ru-RU" sz="700" dirty="0" smtClean="0">
                <a:solidFill>
                  <a:srgbClr val="534949"/>
                </a:solidFill>
              </a:rPr>
              <a:t>«СМОЛЕНСКИЙ ОБЛАСТНОЙ ИНСТИТУТ РАЗВИТИЯ ОБРАЗОВАНИЯ»</a:t>
            </a:r>
          </a:p>
          <a:p>
            <a:pPr algn="r">
              <a:lnSpc>
                <a:spcPct val="90000"/>
              </a:lnSpc>
              <a:defRPr/>
            </a:pPr>
            <a:endParaRPr lang="ru-RU" sz="700" dirty="0" smtClean="0">
              <a:solidFill>
                <a:srgbClr val="534949"/>
              </a:solidFill>
            </a:endParaRPr>
          </a:p>
          <a:p>
            <a:pPr algn="r">
              <a:lnSpc>
                <a:spcPct val="90000"/>
              </a:lnSpc>
              <a:defRPr/>
            </a:pPr>
            <a:r>
              <a:rPr lang="ru-RU" sz="700" dirty="0" smtClean="0">
                <a:solidFill>
                  <a:srgbClr val="534949"/>
                </a:solidFill>
              </a:rPr>
              <a:t>214000, г. Смоленск, ул. Октябрьской революции, д. 20А</a:t>
            </a:r>
          </a:p>
          <a:p>
            <a:pPr algn="r">
              <a:lnSpc>
                <a:spcPct val="90000"/>
              </a:lnSpc>
              <a:defRPr/>
            </a:pPr>
            <a:r>
              <a:rPr lang="ru-RU" sz="700" dirty="0" smtClean="0">
                <a:solidFill>
                  <a:srgbClr val="534949"/>
                </a:solidFill>
              </a:rPr>
              <a:t>тел</a:t>
            </a:r>
            <a:r>
              <a:rPr lang="en-US" sz="700" dirty="0" smtClean="0">
                <a:solidFill>
                  <a:srgbClr val="534949"/>
                </a:solidFill>
              </a:rPr>
              <a:t>/</a:t>
            </a:r>
            <a:r>
              <a:rPr lang="ru-RU" sz="700" dirty="0" smtClean="0">
                <a:solidFill>
                  <a:srgbClr val="534949"/>
                </a:solidFill>
              </a:rPr>
              <a:t>факс: 8 (4812) 38-21-57</a:t>
            </a:r>
          </a:p>
          <a:p>
            <a:pPr algn="r">
              <a:lnSpc>
                <a:spcPct val="90000"/>
              </a:lnSpc>
              <a:defRPr/>
            </a:pPr>
            <a:r>
              <a:rPr lang="en-US" sz="700" dirty="0" smtClean="0">
                <a:solidFill>
                  <a:srgbClr val="534949"/>
                </a:solidFill>
                <a:cs typeface="Calibri" pitchFamily="34" charset="0"/>
              </a:rPr>
              <a:t>www. dpo-smolensk.ru</a:t>
            </a:r>
            <a:endParaRPr lang="ru-RU" sz="700" dirty="0">
              <a:solidFill>
                <a:srgbClr val="534949"/>
              </a:solidFill>
              <a:cs typeface="Calibri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 userDrawn="1"/>
        </p:nvCxnSpPr>
        <p:spPr>
          <a:xfrm>
            <a:off x="1007435" y="6066000"/>
            <a:ext cx="10273141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0072" y="116632"/>
            <a:ext cx="856955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4229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07435" y="836712"/>
            <a:ext cx="10273141" cy="745152"/>
          </a:xfrm>
        </p:spPr>
        <p:txBody>
          <a:bodyPr anchor="ctr">
            <a:normAutofit/>
          </a:bodyPr>
          <a:lstStyle>
            <a:lvl1pPr algn="l">
              <a:defRPr sz="3000" b="1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Заголовок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7435" y="1700808"/>
            <a:ext cx="10273141" cy="3960440"/>
          </a:xfrm>
        </p:spPr>
        <p:txBody>
          <a:bodyPr>
            <a:normAutofit/>
          </a:bodyPr>
          <a:lstStyle>
            <a:lvl1pPr>
              <a:buClr>
                <a:schemeClr val="bg2">
                  <a:lumMod val="25000"/>
                </a:schemeClr>
              </a:buClr>
              <a:defRPr sz="2000"/>
            </a:lvl1pPr>
            <a:lvl2pPr>
              <a:buClr>
                <a:schemeClr val="bg2">
                  <a:lumMod val="25000"/>
                </a:schemeClr>
              </a:buClr>
              <a:defRPr sz="2000"/>
            </a:lvl2pPr>
            <a:lvl3pPr>
              <a:buClr>
                <a:schemeClr val="bg2">
                  <a:lumMod val="25000"/>
                </a:schemeClr>
              </a:buClr>
              <a:defRPr sz="1800"/>
            </a:lvl3pPr>
            <a:lvl4pPr>
              <a:buClr>
                <a:schemeClr val="bg2">
                  <a:lumMod val="25000"/>
                </a:schemeClr>
              </a:buClr>
              <a:defRPr sz="1600"/>
            </a:lvl4pPr>
            <a:lvl5pPr>
              <a:buClr>
                <a:schemeClr val="bg2">
                  <a:lumMod val="25000"/>
                </a:schemeClr>
              </a:buClr>
              <a:defRPr sz="14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8" name="Нижний колонтитул 4"/>
          <p:cNvSpPr txBox="1">
            <a:spLocks/>
          </p:cNvSpPr>
          <p:nvPr userDrawn="1"/>
        </p:nvSpPr>
        <p:spPr>
          <a:xfrm>
            <a:off x="1007435" y="5733256"/>
            <a:ext cx="10273141" cy="72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 b="1"/>
            </a:lvl1pPr>
          </a:lstStyle>
          <a:p>
            <a:pPr>
              <a:lnSpc>
                <a:spcPct val="90000"/>
              </a:lnSpc>
              <a:defRPr/>
            </a:pPr>
            <a:r>
              <a:rPr lang="ru-RU" sz="500" dirty="0" smtClean="0">
                <a:solidFill>
                  <a:srgbClr val="534949"/>
                </a:solidFill>
              </a:rPr>
              <a:t>ГОСУДАРСТВЕННОЕ АВТОНОМНОЕ УЧРЕЖДЕНИЕ ДОПОЛНИТЕЛЬНОГО</a:t>
            </a:r>
          </a:p>
          <a:p>
            <a:pPr>
              <a:lnSpc>
                <a:spcPct val="90000"/>
              </a:lnSpc>
              <a:defRPr/>
            </a:pPr>
            <a:r>
              <a:rPr lang="ru-RU" sz="500" dirty="0" smtClean="0">
                <a:solidFill>
                  <a:srgbClr val="534949"/>
                </a:solidFill>
              </a:rPr>
              <a:t>ПРОФЕССИОНАЛЬНОГО ОБРАЗОВАНИЯ (ПОВЫШЕНИЯ КВАЛИФИКАЦИИ) СПЕЦИАЛИСТОВ</a:t>
            </a:r>
          </a:p>
          <a:p>
            <a:pPr>
              <a:lnSpc>
                <a:spcPct val="90000"/>
              </a:lnSpc>
              <a:defRPr/>
            </a:pPr>
            <a:r>
              <a:rPr lang="ru-RU" sz="700" dirty="0" smtClean="0">
                <a:solidFill>
                  <a:srgbClr val="534949"/>
                </a:solidFill>
              </a:rPr>
              <a:t>«СМОЛЕНСКИЙ ОБЛАСТНОЙ ИНСТИТУТ РАЗВИТИЯ ОБРАЗОВАНИЯ»</a:t>
            </a:r>
          </a:p>
          <a:p>
            <a:pPr algn="r">
              <a:lnSpc>
                <a:spcPct val="90000"/>
              </a:lnSpc>
              <a:defRPr/>
            </a:pPr>
            <a:endParaRPr lang="ru-RU" sz="700" dirty="0" smtClean="0">
              <a:solidFill>
                <a:srgbClr val="534949"/>
              </a:solidFill>
            </a:endParaRPr>
          </a:p>
          <a:p>
            <a:pPr algn="r">
              <a:lnSpc>
                <a:spcPct val="90000"/>
              </a:lnSpc>
              <a:defRPr/>
            </a:pPr>
            <a:r>
              <a:rPr lang="ru-RU" sz="700" dirty="0" smtClean="0">
                <a:solidFill>
                  <a:srgbClr val="534949"/>
                </a:solidFill>
              </a:rPr>
              <a:t>214000, г. Смоленск, ул. Октябрьской революции, д. 20А</a:t>
            </a:r>
          </a:p>
          <a:p>
            <a:pPr algn="r">
              <a:lnSpc>
                <a:spcPct val="90000"/>
              </a:lnSpc>
              <a:defRPr/>
            </a:pPr>
            <a:r>
              <a:rPr lang="ru-RU" sz="700" dirty="0" smtClean="0">
                <a:solidFill>
                  <a:srgbClr val="534949"/>
                </a:solidFill>
              </a:rPr>
              <a:t>тел</a:t>
            </a:r>
            <a:r>
              <a:rPr lang="en-US" sz="700" dirty="0" smtClean="0">
                <a:solidFill>
                  <a:srgbClr val="534949"/>
                </a:solidFill>
              </a:rPr>
              <a:t>/</a:t>
            </a:r>
            <a:r>
              <a:rPr lang="ru-RU" sz="700" dirty="0" smtClean="0">
                <a:solidFill>
                  <a:srgbClr val="534949"/>
                </a:solidFill>
              </a:rPr>
              <a:t>факс: 8 (4812) 38-21-57</a:t>
            </a:r>
          </a:p>
          <a:p>
            <a:pPr algn="r">
              <a:lnSpc>
                <a:spcPct val="90000"/>
              </a:lnSpc>
              <a:defRPr/>
            </a:pPr>
            <a:r>
              <a:rPr lang="en-US" sz="700" dirty="0" smtClean="0">
                <a:solidFill>
                  <a:srgbClr val="534949"/>
                </a:solidFill>
                <a:cs typeface="Calibri" pitchFamily="34" charset="0"/>
              </a:rPr>
              <a:t>www. dpo-smolensk.ru</a:t>
            </a:r>
            <a:endParaRPr lang="ru-RU" sz="700" dirty="0">
              <a:solidFill>
                <a:srgbClr val="534949"/>
              </a:solidFill>
              <a:cs typeface="Calibri" pitchFamily="34" charset="0"/>
            </a:endParaRPr>
          </a:p>
        </p:txBody>
      </p:sp>
      <p:pic>
        <p:nvPicPr>
          <p:cNvPr id="10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0072" y="116632"/>
            <a:ext cx="856955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Прямая соединительная линия 11"/>
          <p:cNvCxnSpPr/>
          <p:nvPr userDrawn="1"/>
        </p:nvCxnSpPr>
        <p:spPr>
          <a:xfrm>
            <a:off x="1007435" y="6066000"/>
            <a:ext cx="10273141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Дата 12"/>
          <p:cNvSpPr>
            <a:spLocks noGrp="1"/>
          </p:cNvSpPr>
          <p:nvPr>
            <p:ph type="dt" sz="half" idx="10"/>
          </p:nvPr>
        </p:nvSpPr>
        <p:spPr>
          <a:xfrm>
            <a:off x="143339" y="55873"/>
            <a:ext cx="1056117" cy="252000"/>
          </a:xfrm>
        </p:spPr>
        <p:txBody>
          <a:bodyPr/>
          <a:lstStyle>
            <a:lvl1pPr algn="l">
              <a:defRPr sz="800"/>
            </a:lvl1pPr>
          </a:lstStyle>
          <a:p>
            <a:fld id="{AAFFC5FA-CA71-4565-B01C-34C4B64B1EAF}" type="datetime1">
              <a:rPr lang="ru-RU" smtClean="0"/>
              <a:pPr/>
              <a:t>09.11.2015</a:t>
            </a:fld>
            <a:endParaRPr lang="ru-RU" dirty="0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1"/>
          </p:nvPr>
        </p:nvSpPr>
        <p:spPr>
          <a:xfrm>
            <a:off x="1007435" y="6154808"/>
            <a:ext cx="4669536" cy="226521"/>
          </a:xfrm>
        </p:spPr>
        <p:txBody>
          <a:bodyPr/>
          <a:lstStyle>
            <a:lvl1pPr algn="l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ФИО автора, должность</a:t>
            </a:r>
            <a:endParaRPr lang="ru-RU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11472597" y="55873"/>
            <a:ext cx="576064" cy="252000"/>
          </a:xfrm>
        </p:spPr>
        <p:txBody>
          <a:bodyPr/>
          <a:lstStyle>
            <a:lvl1pPr algn="r">
              <a:defRPr sz="800"/>
            </a:lvl1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2567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1780-857F-4F5F-B809-C53DD044E6F1}" type="datetime1">
              <a:rPr lang="ru-RU" smtClean="0"/>
              <a:pPr/>
              <a:t>09.11.2015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7859" y="856527"/>
            <a:ext cx="4120587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r>
              <a:rPr lang="ru-RU" smtClean="0">
                <a:solidFill>
                  <a:srgbClr val="C66951"/>
                </a:solidFill>
              </a:rPr>
              <a:t>ФИО автора, должность</a:t>
            </a:r>
            <a:endParaRPr lang="ru-RU">
              <a:solidFill>
                <a:srgbClr val="C6695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9777" y="2657435"/>
            <a:ext cx="4406096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5456" y="4136994"/>
            <a:ext cx="4398379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1716179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</p:grpSp>
      <p:sp>
        <p:nvSpPr>
          <p:cNvPr id="94" name="Rectangle 93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2565" y="2660904"/>
            <a:ext cx="4401312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0278" y="693795"/>
            <a:ext cx="4479497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2841" y="4133089"/>
            <a:ext cx="4400764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168BD-9E0D-4FD9-8997-B98E80DC57A8}" type="datetime1">
              <a:rPr lang="ru-RU" smtClean="0"/>
              <a:pPr/>
              <a:t>09.11.2015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r>
              <a:rPr lang="ru-RU" smtClean="0">
                <a:solidFill>
                  <a:srgbClr val="C66951"/>
                </a:solidFill>
              </a:rPr>
              <a:t>ФИО автора, должность</a:t>
            </a:r>
            <a:endParaRPr lang="ru-RU">
              <a:solidFill>
                <a:srgbClr val="C6695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44063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3D6E-4792-4484-9298-B540E8BA777D}" type="datetime1">
              <a:rPr lang="ru-RU" smtClean="0"/>
              <a:pPr/>
              <a:t>09.11.2015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srgbClr val="C66951"/>
                </a:solidFill>
              </a:rPr>
              <a:t>ФИО автора, должность</a:t>
            </a:r>
            <a:endParaRPr lang="ru-RU">
              <a:solidFill>
                <a:srgbClr val="C6695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417573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1030147"/>
            <a:ext cx="1979271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04395" y="1030147"/>
            <a:ext cx="7231605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C5B6B-8392-4812-A06C-6EF65A3CA4E4}" type="datetime1">
              <a:rPr lang="ru-RU" smtClean="0"/>
              <a:pPr/>
              <a:t>09.11.2015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srgbClr val="C66951"/>
                </a:solidFill>
              </a:rPr>
              <a:t>ФИО автора, должность</a:t>
            </a:r>
            <a:endParaRPr lang="ru-RU">
              <a:solidFill>
                <a:srgbClr val="C6695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868876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CFC0E-22A1-41A6-A5B0-655AD4698E4F}" type="datetime1">
              <a:rPr lang="ru-RU" smtClean="0"/>
              <a:pPr/>
              <a:t>09.11.2015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srgbClr val="C66951"/>
                </a:solidFill>
              </a:rPr>
              <a:t>ФИО автора, должность</a:t>
            </a:r>
            <a:endParaRPr lang="ru-RU">
              <a:solidFill>
                <a:srgbClr val="C6695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65217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539899" y="0"/>
            <a:ext cx="13243109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</p:grpSp>
      <p:pic>
        <p:nvPicPr>
          <p:cNvPr id="1030" name="Picture 6" descr="C:\Users\Владелец\Desktop\Птица_целая.png"/>
          <p:cNvPicPr>
            <a:picLocks noChangeAspect="1" noChangeArrowheads="1"/>
          </p:cNvPicPr>
          <p:nvPr userDrawn="1"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821" y="1748053"/>
            <a:ext cx="9786616" cy="4502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>
              <a:alpha val="69804"/>
            </a:srgb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2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198795" y="-21511"/>
            <a:ext cx="46736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74" name="Подзаголовок 2"/>
          <p:cNvSpPr txBox="1">
            <a:spLocks/>
          </p:cNvSpPr>
          <p:nvPr userDrawn="1"/>
        </p:nvSpPr>
        <p:spPr>
          <a:xfrm>
            <a:off x="6331526" y="277426"/>
            <a:ext cx="4413071" cy="16394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rgbClr val="42424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buClr>
                <a:srgbClr val="C66951"/>
              </a:buClr>
            </a:pPr>
            <a:r>
              <a:rPr lang="ru-RU" sz="1200" b="1" dirty="0" smtClean="0">
                <a:solidFill>
                  <a:prstClr val="white"/>
                </a:solidFill>
              </a:rPr>
              <a:t>государственное автономное учреждение дополнительного профессионального образования</a:t>
            </a:r>
          </a:p>
          <a:p>
            <a:pPr algn="ctr">
              <a:spcBef>
                <a:spcPts val="0"/>
              </a:spcBef>
              <a:buClr>
                <a:srgbClr val="C66951"/>
              </a:buClr>
            </a:pPr>
            <a:r>
              <a:rPr lang="ru-RU" sz="1200" b="1" dirty="0" smtClean="0">
                <a:solidFill>
                  <a:prstClr val="white"/>
                </a:solidFill>
              </a:rPr>
              <a:t>(повышения квалификации) специалистов</a:t>
            </a:r>
          </a:p>
          <a:p>
            <a:pPr algn="ctr">
              <a:spcBef>
                <a:spcPts val="0"/>
              </a:spcBef>
              <a:buClr>
                <a:srgbClr val="C66951"/>
              </a:buClr>
            </a:pPr>
            <a:endParaRPr lang="ru-RU" sz="700" b="1" dirty="0" smtClean="0">
              <a:solidFill>
                <a:prstClr val="white"/>
              </a:solidFill>
            </a:endParaRPr>
          </a:p>
          <a:p>
            <a:pPr algn="ctr">
              <a:spcBef>
                <a:spcPts val="0"/>
              </a:spcBef>
              <a:buClr>
                <a:srgbClr val="C66951"/>
              </a:buClr>
            </a:pPr>
            <a:r>
              <a:rPr lang="ru-RU" sz="1200" b="1" dirty="0" smtClean="0">
                <a:solidFill>
                  <a:prstClr val="white"/>
                </a:solidFill>
              </a:rPr>
              <a:t>«СМОЛЕНСКИЙ ОБЛАСТНОЙ ИНСТИТУТ</a:t>
            </a:r>
          </a:p>
          <a:p>
            <a:pPr algn="ctr">
              <a:spcBef>
                <a:spcPts val="0"/>
              </a:spcBef>
              <a:buClr>
                <a:srgbClr val="C66951"/>
              </a:buClr>
            </a:pPr>
            <a:r>
              <a:rPr lang="ru-RU" sz="1200" b="1" dirty="0" smtClean="0">
                <a:solidFill>
                  <a:prstClr val="white"/>
                </a:solidFill>
              </a:rPr>
              <a:t>РАЗВИТИЯ ОБРАЗОВАНИЯ»</a:t>
            </a:r>
            <a:endParaRPr lang="ru-RU" sz="1200" b="1" dirty="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8021" y="2561422"/>
            <a:ext cx="4509648" cy="3079357"/>
          </a:xfrm>
        </p:spPr>
        <p:txBody>
          <a:bodyPr anchor="ctr">
            <a:normAutofit/>
          </a:bodyPr>
          <a:lstStyle>
            <a:lvl1pPr algn="ctr">
              <a:defRPr sz="3000" b="1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51534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07435" y="836712"/>
            <a:ext cx="10273141" cy="745152"/>
          </a:xfrm>
        </p:spPr>
        <p:txBody>
          <a:bodyPr anchor="ctr">
            <a:normAutofit/>
          </a:bodyPr>
          <a:lstStyle>
            <a:lvl1pPr algn="l">
              <a:defRPr sz="3000" b="1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Заголовок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7435" y="1700808"/>
            <a:ext cx="10273141" cy="3960440"/>
          </a:xfrm>
        </p:spPr>
        <p:txBody>
          <a:bodyPr>
            <a:normAutofit/>
          </a:bodyPr>
          <a:lstStyle>
            <a:lvl1pPr>
              <a:buClr>
                <a:schemeClr val="bg2">
                  <a:lumMod val="25000"/>
                </a:schemeClr>
              </a:buClr>
              <a:defRPr sz="2000"/>
            </a:lvl1pPr>
            <a:lvl2pPr>
              <a:buClr>
                <a:schemeClr val="bg2">
                  <a:lumMod val="25000"/>
                </a:schemeClr>
              </a:buClr>
              <a:defRPr sz="2000"/>
            </a:lvl2pPr>
            <a:lvl3pPr>
              <a:buClr>
                <a:schemeClr val="bg2">
                  <a:lumMod val="25000"/>
                </a:schemeClr>
              </a:buClr>
              <a:defRPr sz="1800"/>
            </a:lvl3pPr>
            <a:lvl4pPr>
              <a:buClr>
                <a:schemeClr val="bg2">
                  <a:lumMod val="25000"/>
                </a:schemeClr>
              </a:buClr>
              <a:defRPr sz="1600"/>
            </a:lvl4pPr>
            <a:lvl5pPr>
              <a:buClr>
                <a:schemeClr val="bg2">
                  <a:lumMod val="25000"/>
                </a:schemeClr>
              </a:buClr>
              <a:defRPr sz="14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8" name="Нижний колонтитул 4"/>
          <p:cNvSpPr txBox="1">
            <a:spLocks/>
          </p:cNvSpPr>
          <p:nvPr userDrawn="1"/>
        </p:nvSpPr>
        <p:spPr>
          <a:xfrm>
            <a:off x="1007435" y="5733256"/>
            <a:ext cx="10273141" cy="72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 b="1"/>
            </a:lvl1pPr>
          </a:lstStyle>
          <a:p>
            <a:pPr>
              <a:lnSpc>
                <a:spcPct val="90000"/>
              </a:lnSpc>
              <a:defRPr/>
            </a:pPr>
            <a:r>
              <a:rPr lang="ru-RU" sz="500" dirty="0" smtClean="0">
                <a:solidFill>
                  <a:srgbClr val="534949"/>
                </a:solidFill>
              </a:rPr>
              <a:t>ГОСУДАРСТВЕННОЕ АВТОНОМНОЕ УЧРЕЖДЕНИЕ ДОПОЛНИТЕЛЬНОГО</a:t>
            </a:r>
          </a:p>
          <a:p>
            <a:pPr>
              <a:lnSpc>
                <a:spcPct val="90000"/>
              </a:lnSpc>
              <a:defRPr/>
            </a:pPr>
            <a:r>
              <a:rPr lang="ru-RU" sz="500" dirty="0" smtClean="0">
                <a:solidFill>
                  <a:srgbClr val="534949"/>
                </a:solidFill>
              </a:rPr>
              <a:t>ПРОФЕССИОНАЛЬНОГО ОБРАЗОВАНИЯ (ПОВЫШЕНИЯ КВАЛИФИКАЦИИ) СПЕЦИАЛИСТОВ</a:t>
            </a:r>
          </a:p>
          <a:p>
            <a:pPr>
              <a:lnSpc>
                <a:spcPct val="90000"/>
              </a:lnSpc>
              <a:defRPr/>
            </a:pPr>
            <a:r>
              <a:rPr lang="ru-RU" sz="700" dirty="0" smtClean="0">
                <a:solidFill>
                  <a:srgbClr val="534949"/>
                </a:solidFill>
              </a:rPr>
              <a:t>«СМОЛЕНСКИЙ ОБЛАСТНОЙ ИНСТИТУТ РАЗВИТИЯ ОБРАЗОВАНИЯ»</a:t>
            </a:r>
          </a:p>
          <a:p>
            <a:pPr algn="r">
              <a:lnSpc>
                <a:spcPct val="90000"/>
              </a:lnSpc>
              <a:defRPr/>
            </a:pPr>
            <a:endParaRPr lang="ru-RU" sz="700" dirty="0" smtClean="0">
              <a:solidFill>
                <a:srgbClr val="534949"/>
              </a:solidFill>
            </a:endParaRPr>
          </a:p>
          <a:p>
            <a:pPr algn="r">
              <a:lnSpc>
                <a:spcPct val="90000"/>
              </a:lnSpc>
              <a:defRPr/>
            </a:pPr>
            <a:r>
              <a:rPr lang="ru-RU" sz="700" dirty="0" smtClean="0">
                <a:solidFill>
                  <a:srgbClr val="534949"/>
                </a:solidFill>
              </a:rPr>
              <a:t>214000, г. Смоленск, ул. Октябрьской революции, д. 20А</a:t>
            </a:r>
          </a:p>
          <a:p>
            <a:pPr algn="r">
              <a:lnSpc>
                <a:spcPct val="90000"/>
              </a:lnSpc>
              <a:defRPr/>
            </a:pPr>
            <a:r>
              <a:rPr lang="ru-RU" sz="700" dirty="0" smtClean="0">
                <a:solidFill>
                  <a:srgbClr val="534949"/>
                </a:solidFill>
              </a:rPr>
              <a:t>тел</a:t>
            </a:r>
            <a:r>
              <a:rPr lang="en-US" sz="700" dirty="0" smtClean="0">
                <a:solidFill>
                  <a:srgbClr val="534949"/>
                </a:solidFill>
              </a:rPr>
              <a:t>/</a:t>
            </a:r>
            <a:r>
              <a:rPr lang="ru-RU" sz="700" dirty="0" smtClean="0">
                <a:solidFill>
                  <a:srgbClr val="534949"/>
                </a:solidFill>
              </a:rPr>
              <a:t>факс: 8 (4812) 38-21-57</a:t>
            </a:r>
          </a:p>
          <a:p>
            <a:pPr algn="r">
              <a:lnSpc>
                <a:spcPct val="90000"/>
              </a:lnSpc>
              <a:defRPr/>
            </a:pPr>
            <a:r>
              <a:rPr lang="en-US" sz="700" dirty="0" smtClean="0">
                <a:solidFill>
                  <a:srgbClr val="534949"/>
                </a:solidFill>
                <a:cs typeface="Calibri" pitchFamily="34" charset="0"/>
              </a:rPr>
              <a:t>www. dpo-smolensk.ru</a:t>
            </a:r>
            <a:endParaRPr lang="ru-RU" sz="700" dirty="0">
              <a:solidFill>
                <a:srgbClr val="534949"/>
              </a:solidFill>
              <a:cs typeface="Calibri" pitchFamily="34" charset="0"/>
            </a:endParaRPr>
          </a:p>
        </p:txBody>
      </p:sp>
      <p:pic>
        <p:nvPicPr>
          <p:cNvPr id="10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0072" y="116632"/>
            <a:ext cx="856955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Прямая соединительная линия 11"/>
          <p:cNvCxnSpPr/>
          <p:nvPr userDrawn="1"/>
        </p:nvCxnSpPr>
        <p:spPr>
          <a:xfrm>
            <a:off x="1007435" y="6066000"/>
            <a:ext cx="10273141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Дата 12"/>
          <p:cNvSpPr>
            <a:spLocks noGrp="1"/>
          </p:cNvSpPr>
          <p:nvPr>
            <p:ph type="dt" sz="half" idx="10"/>
          </p:nvPr>
        </p:nvSpPr>
        <p:spPr>
          <a:xfrm>
            <a:off x="143339" y="55873"/>
            <a:ext cx="1056117" cy="252000"/>
          </a:xfrm>
        </p:spPr>
        <p:txBody>
          <a:bodyPr/>
          <a:lstStyle>
            <a:lvl1pPr algn="l">
              <a:defRPr sz="800"/>
            </a:lvl1pPr>
          </a:lstStyle>
          <a:p>
            <a:fld id="{AAFFC5FA-CA71-4565-B01C-34C4B64B1EAF}" type="datetime1">
              <a:rPr lang="ru-RU" smtClean="0"/>
              <a:pPr/>
              <a:t>09.11.2015</a:t>
            </a:fld>
            <a:endParaRPr lang="ru-RU" dirty="0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1"/>
          </p:nvPr>
        </p:nvSpPr>
        <p:spPr>
          <a:xfrm>
            <a:off x="1007435" y="6154808"/>
            <a:ext cx="4669536" cy="226521"/>
          </a:xfrm>
        </p:spPr>
        <p:txBody>
          <a:bodyPr/>
          <a:lstStyle>
            <a:lvl1pPr algn="l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ФИО автора, должность</a:t>
            </a:r>
            <a:endParaRPr lang="ru-RU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11472597" y="55873"/>
            <a:ext cx="576064" cy="252000"/>
          </a:xfrm>
        </p:spPr>
        <p:txBody>
          <a:bodyPr/>
          <a:lstStyle>
            <a:lvl1pPr algn="r">
              <a:defRPr sz="800"/>
            </a:lvl1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83086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194" y="2900830"/>
            <a:ext cx="8849957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8194" y="4267201"/>
            <a:ext cx="8849956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9A7E-9C7F-4FDE-B704-761A4A0475D1}" type="datetime1">
              <a:rPr lang="ru-RU" smtClean="0"/>
              <a:pPr/>
              <a:t>09.11.2015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srgbClr val="C66951"/>
                </a:solidFill>
              </a:rPr>
              <a:t>ФИО автора, должность</a:t>
            </a:r>
            <a:endParaRPr lang="ru-RU">
              <a:solidFill>
                <a:srgbClr val="C6695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727339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0072" y="116632"/>
            <a:ext cx="856955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1007435" y="836712"/>
            <a:ext cx="10273141" cy="745152"/>
          </a:xfrm>
        </p:spPr>
        <p:txBody>
          <a:bodyPr anchor="ctr">
            <a:normAutofit/>
          </a:bodyPr>
          <a:lstStyle>
            <a:lvl1pPr algn="l">
              <a:defRPr sz="3000" b="1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Заголовок</a:t>
            </a:r>
            <a:endParaRPr lang="en-US" dirty="0"/>
          </a:p>
        </p:txBody>
      </p:sp>
      <p:sp>
        <p:nvSpPr>
          <p:cNvPr id="12" name="Нижний колонтитул 4"/>
          <p:cNvSpPr txBox="1">
            <a:spLocks/>
          </p:cNvSpPr>
          <p:nvPr userDrawn="1"/>
        </p:nvSpPr>
        <p:spPr>
          <a:xfrm>
            <a:off x="1007435" y="5733256"/>
            <a:ext cx="10273141" cy="72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 b="1"/>
            </a:lvl1pPr>
          </a:lstStyle>
          <a:p>
            <a:pPr>
              <a:lnSpc>
                <a:spcPct val="90000"/>
              </a:lnSpc>
              <a:defRPr/>
            </a:pPr>
            <a:r>
              <a:rPr lang="ru-RU" sz="500" dirty="0" smtClean="0">
                <a:solidFill>
                  <a:srgbClr val="534949"/>
                </a:solidFill>
              </a:rPr>
              <a:t>ГОСУДАРСТВЕННОЕ АВТОНОМНОЕ УЧРЕЖДЕНИЕ ДОПОЛНИТЕЛЬНОГО</a:t>
            </a:r>
          </a:p>
          <a:p>
            <a:pPr>
              <a:lnSpc>
                <a:spcPct val="90000"/>
              </a:lnSpc>
              <a:defRPr/>
            </a:pPr>
            <a:r>
              <a:rPr lang="ru-RU" sz="500" dirty="0" smtClean="0">
                <a:solidFill>
                  <a:srgbClr val="534949"/>
                </a:solidFill>
              </a:rPr>
              <a:t>ПРОФЕССИОНАЛЬНОГО ОБРАЗОВАНИЯ (ПОВЫШЕНИЯ КВАЛИФИКАЦИИ) СПЕЦИАЛИСТОВ</a:t>
            </a:r>
          </a:p>
          <a:p>
            <a:pPr>
              <a:lnSpc>
                <a:spcPct val="90000"/>
              </a:lnSpc>
              <a:defRPr/>
            </a:pPr>
            <a:r>
              <a:rPr lang="ru-RU" sz="700" dirty="0" smtClean="0">
                <a:solidFill>
                  <a:srgbClr val="534949"/>
                </a:solidFill>
              </a:rPr>
              <a:t>«СМОЛЕНСКИЙ ОБЛАСТНОЙ ИНСТИТУТ РАЗВИТИЯ ОБРАЗОВАНИЯ»</a:t>
            </a:r>
          </a:p>
          <a:p>
            <a:pPr algn="r">
              <a:lnSpc>
                <a:spcPct val="90000"/>
              </a:lnSpc>
              <a:defRPr/>
            </a:pPr>
            <a:endParaRPr lang="ru-RU" sz="700" dirty="0" smtClean="0">
              <a:solidFill>
                <a:srgbClr val="534949"/>
              </a:solidFill>
            </a:endParaRPr>
          </a:p>
          <a:p>
            <a:pPr algn="r">
              <a:lnSpc>
                <a:spcPct val="90000"/>
              </a:lnSpc>
              <a:defRPr/>
            </a:pPr>
            <a:r>
              <a:rPr lang="ru-RU" sz="700" dirty="0" smtClean="0">
                <a:solidFill>
                  <a:srgbClr val="534949"/>
                </a:solidFill>
              </a:rPr>
              <a:t>214000, г. Смоленск, ул. Октябрьской революции, д. 20А</a:t>
            </a:r>
          </a:p>
          <a:p>
            <a:pPr algn="r">
              <a:lnSpc>
                <a:spcPct val="90000"/>
              </a:lnSpc>
              <a:defRPr/>
            </a:pPr>
            <a:r>
              <a:rPr lang="ru-RU" sz="700" dirty="0" smtClean="0">
                <a:solidFill>
                  <a:srgbClr val="534949"/>
                </a:solidFill>
              </a:rPr>
              <a:t>тел</a:t>
            </a:r>
            <a:r>
              <a:rPr lang="en-US" sz="700" dirty="0" smtClean="0">
                <a:solidFill>
                  <a:srgbClr val="534949"/>
                </a:solidFill>
              </a:rPr>
              <a:t>/</a:t>
            </a:r>
            <a:r>
              <a:rPr lang="ru-RU" sz="700" dirty="0" smtClean="0">
                <a:solidFill>
                  <a:srgbClr val="534949"/>
                </a:solidFill>
              </a:rPr>
              <a:t>факс: 8 (4812) 38-21-57</a:t>
            </a:r>
          </a:p>
          <a:p>
            <a:pPr algn="r">
              <a:lnSpc>
                <a:spcPct val="90000"/>
              </a:lnSpc>
              <a:defRPr/>
            </a:pPr>
            <a:r>
              <a:rPr lang="en-US" sz="700" dirty="0" smtClean="0">
                <a:solidFill>
                  <a:srgbClr val="534949"/>
                </a:solidFill>
                <a:cs typeface="Calibri" pitchFamily="34" charset="0"/>
              </a:rPr>
              <a:t>www. dpo-smolensk.ru</a:t>
            </a:r>
            <a:endParaRPr lang="ru-RU" sz="700" dirty="0">
              <a:solidFill>
                <a:srgbClr val="534949"/>
              </a:solidFill>
              <a:cs typeface="Calibri" pitchFamily="34" charset="0"/>
            </a:endParaRPr>
          </a:p>
        </p:txBody>
      </p:sp>
      <p:cxnSp>
        <p:nvCxnSpPr>
          <p:cNvPr id="13" name="Прямая соединительная линия 12"/>
          <p:cNvCxnSpPr/>
          <p:nvPr userDrawn="1"/>
        </p:nvCxnSpPr>
        <p:spPr>
          <a:xfrm>
            <a:off x="1007435" y="6066000"/>
            <a:ext cx="10273141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Дата 12"/>
          <p:cNvSpPr>
            <a:spLocks noGrp="1"/>
          </p:cNvSpPr>
          <p:nvPr>
            <p:ph type="dt" sz="half" idx="10"/>
          </p:nvPr>
        </p:nvSpPr>
        <p:spPr>
          <a:xfrm>
            <a:off x="143339" y="55873"/>
            <a:ext cx="1056117" cy="252000"/>
          </a:xfrm>
        </p:spPr>
        <p:txBody>
          <a:bodyPr/>
          <a:lstStyle>
            <a:lvl1pPr algn="l">
              <a:defRPr sz="800"/>
            </a:lvl1pPr>
          </a:lstStyle>
          <a:p>
            <a:fld id="{AAFFC5FA-CA71-4565-B01C-34C4B64B1EAF}" type="datetime1">
              <a:rPr lang="ru-RU" smtClean="0"/>
              <a:pPr/>
              <a:t>09.11.2015</a:t>
            </a:fld>
            <a:endParaRPr lang="ru-RU" dirty="0"/>
          </a:p>
        </p:txBody>
      </p:sp>
      <p:sp>
        <p:nvSpPr>
          <p:cNvPr id="16" name="Нижний колонтитул 13"/>
          <p:cNvSpPr>
            <a:spLocks noGrp="1"/>
          </p:cNvSpPr>
          <p:nvPr>
            <p:ph type="ftr" sz="quarter" idx="11"/>
          </p:nvPr>
        </p:nvSpPr>
        <p:spPr>
          <a:xfrm>
            <a:off x="1007435" y="6154808"/>
            <a:ext cx="4669536" cy="226521"/>
          </a:xfrm>
        </p:spPr>
        <p:txBody>
          <a:bodyPr/>
          <a:lstStyle>
            <a:lvl1pPr algn="l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ФИО автора, должность</a:t>
            </a:r>
            <a:endParaRPr lang="ru-RU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11472597" y="55873"/>
            <a:ext cx="576064" cy="252000"/>
          </a:xfrm>
        </p:spPr>
        <p:txBody>
          <a:bodyPr/>
          <a:lstStyle>
            <a:lvl1pPr algn="r">
              <a:defRPr sz="800"/>
            </a:lvl1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8" name="Content Placeholder 2"/>
          <p:cNvSpPr>
            <a:spLocks noGrp="1"/>
          </p:cNvSpPr>
          <p:nvPr>
            <p:ph idx="1"/>
          </p:nvPr>
        </p:nvSpPr>
        <p:spPr>
          <a:xfrm>
            <a:off x="1007435" y="1700808"/>
            <a:ext cx="5088000" cy="3960440"/>
          </a:xfrm>
        </p:spPr>
        <p:txBody>
          <a:bodyPr>
            <a:normAutofit/>
          </a:bodyPr>
          <a:lstStyle>
            <a:lvl1pPr>
              <a:buClr>
                <a:schemeClr val="bg2">
                  <a:lumMod val="10000"/>
                </a:schemeClr>
              </a:buClr>
              <a:defRPr sz="2000"/>
            </a:lvl1pPr>
            <a:lvl2pPr>
              <a:buClr>
                <a:schemeClr val="bg2">
                  <a:lumMod val="10000"/>
                </a:schemeClr>
              </a:buClr>
              <a:defRPr sz="2000"/>
            </a:lvl2pPr>
            <a:lvl3pPr>
              <a:buClr>
                <a:schemeClr val="bg2">
                  <a:lumMod val="10000"/>
                </a:schemeClr>
              </a:buClr>
              <a:defRPr sz="1800"/>
            </a:lvl3pPr>
            <a:lvl4pPr>
              <a:buClr>
                <a:schemeClr val="bg2">
                  <a:lumMod val="10000"/>
                </a:schemeClr>
              </a:buClr>
              <a:defRPr sz="1600"/>
            </a:lvl4pPr>
            <a:lvl5pPr>
              <a:buClr>
                <a:schemeClr val="bg2">
                  <a:lumMod val="10000"/>
                </a:schemeClr>
              </a:buClr>
              <a:defRPr sz="14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19" name="Content Placeholder 2"/>
          <p:cNvSpPr>
            <a:spLocks noGrp="1"/>
          </p:cNvSpPr>
          <p:nvPr>
            <p:ph idx="13"/>
          </p:nvPr>
        </p:nvSpPr>
        <p:spPr>
          <a:xfrm>
            <a:off x="6192576" y="1700808"/>
            <a:ext cx="5088000" cy="3960440"/>
          </a:xfrm>
        </p:spPr>
        <p:txBody>
          <a:bodyPr>
            <a:normAutofit/>
          </a:bodyPr>
          <a:lstStyle>
            <a:lvl1pPr>
              <a:buClr>
                <a:schemeClr val="bg2">
                  <a:lumMod val="10000"/>
                </a:schemeClr>
              </a:buClr>
              <a:defRPr sz="2000"/>
            </a:lvl1pPr>
            <a:lvl2pPr>
              <a:buClr>
                <a:schemeClr val="bg2">
                  <a:lumMod val="10000"/>
                </a:schemeClr>
              </a:buClr>
              <a:defRPr sz="2000"/>
            </a:lvl2pPr>
            <a:lvl3pPr>
              <a:buClr>
                <a:schemeClr val="bg2">
                  <a:lumMod val="10000"/>
                </a:schemeClr>
              </a:buClr>
              <a:defRPr sz="1800"/>
            </a:lvl3pPr>
            <a:lvl4pPr>
              <a:buClr>
                <a:schemeClr val="bg2">
                  <a:lumMod val="10000"/>
                </a:schemeClr>
              </a:buClr>
              <a:defRPr sz="1600"/>
            </a:lvl4pPr>
            <a:lvl5pPr>
              <a:buClr>
                <a:schemeClr val="bg2">
                  <a:lumMod val="10000"/>
                </a:schemeClr>
              </a:buClr>
              <a:defRPr sz="14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101897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2815" y="2316009"/>
            <a:ext cx="407619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8961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82450" y="2316010"/>
            <a:ext cx="4074289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536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32DED-0D7F-4950-A056-7F2CBE278128}" type="datetime1">
              <a:rPr lang="ru-RU" smtClean="0"/>
              <a:pPr/>
              <a:t>09.11.2015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srgbClr val="C66951"/>
                </a:solidFill>
              </a:rPr>
              <a:t>ФИО автора, должность</a:t>
            </a:r>
            <a:endParaRPr lang="ru-RU">
              <a:solidFill>
                <a:srgbClr val="C66951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968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194" y="2900830"/>
            <a:ext cx="8849957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8194" y="4267201"/>
            <a:ext cx="8849956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9A7E-9C7F-4FDE-B704-761A4A0475D1}" type="datetime1">
              <a:rPr lang="ru-RU" smtClean="0"/>
              <a:pPr/>
              <a:t>09.11.2015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srgbClr val="C66951"/>
                </a:solidFill>
              </a:rPr>
              <a:t>ФИО автора, должность</a:t>
            </a:r>
            <a:endParaRPr lang="ru-RU">
              <a:solidFill>
                <a:srgbClr val="C6695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257789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E0802-6340-4BCA-80A6-FF165FDF11E5}" type="datetime1">
              <a:rPr lang="ru-RU" smtClean="0"/>
              <a:pPr/>
              <a:t>09.11.2015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srgbClr val="C66951"/>
                </a:solidFill>
              </a:rPr>
              <a:t>ФИО автора, должность</a:t>
            </a:r>
            <a:endParaRPr lang="ru-RU">
              <a:solidFill>
                <a:srgbClr val="C6695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358009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12"/>
          <p:cNvSpPr txBox="1">
            <a:spLocks/>
          </p:cNvSpPr>
          <p:nvPr userDrawn="1"/>
        </p:nvSpPr>
        <p:spPr>
          <a:xfrm>
            <a:off x="143339" y="55873"/>
            <a:ext cx="1056117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800" kern="1200">
                <a:solidFill>
                  <a:srgbClr val="FEFEFE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AFFC5FA-CA71-4565-B01C-34C4B64B1EAF}" type="datetime1">
              <a:rPr lang="ru-RU" sz="800" smtClean="0"/>
              <a:pPr/>
              <a:t>09.11.2015</a:t>
            </a:fld>
            <a:endParaRPr lang="ru-RU" sz="800" dirty="0"/>
          </a:p>
        </p:txBody>
      </p:sp>
      <p:sp>
        <p:nvSpPr>
          <p:cNvPr id="6" name="Нижний колонтитул 13"/>
          <p:cNvSpPr txBox="1">
            <a:spLocks/>
          </p:cNvSpPr>
          <p:nvPr userDrawn="1"/>
        </p:nvSpPr>
        <p:spPr>
          <a:xfrm>
            <a:off x="1007435" y="6154808"/>
            <a:ext cx="4669536" cy="2265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80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ФИО автора, должность</a:t>
            </a:r>
            <a:endParaRPr lang="ru-RU" sz="8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Номер слайда 14"/>
          <p:cNvSpPr txBox="1">
            <a:spLocks/>
          </p:cNvSpPr>
          <p:nvPr userDrawn="1"/>
        </p:nvSpPr>
        <p:spPr>
          <a:xfrm>
            <a:off x="11472597" y="55873"/>
            <a:ext cx="576064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800" kern="1200">
                <a:solidFill>
                  <a:srgbClr val="FEFEFE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06C50F1-8CFA-411F-AD37-A72DFD69FB28}" type="slidenum">
              <a:rPr lang="ru-RU" sz="800" smtClean="0"/>
              <a:pPr/>
              <a:t>‹#›</a:t>
            </a:fld>
            <a:endParaRPr lang="ru-RU" sz="800" dirty="0"/>
          </a:p>
        </p:txBody>
      </p:sp>
      <p:sp>
        <p:nvSpPr>
          <p:cNvPr id="8" name="Нижний колонтитул 4"/>
          <p:cNvSpPr txBox="1">
            <a:spLocks/>
          </p:cNvSpPr>
          <p:nvPr userDrawn="1"/>
        </p:nvSpPr>
        <p:spPr>
          <a:xfrm>
            <a:off x="1007435" y="5733256"/>
            <a:ext cx="10273141" cy="72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 b="1"/>
            </a:lvl1pPr>
          </a:lstStyle>
          <a:p>
            <a:pPr>
              <a:lnSpc>
                <a:spcPct val="90000"/>
              </a:lnSpc>
              <a:defRPr/>
            </a:pPr>
            <a:r>
              <a:rPr lang="ru-RU" sz="500" dirty="0" smtClean="0">
                <a:solidFill>
                  <a:srgbClr val="534949"/>
                </a:solidFill>
              </a:rPr>
              <a:t>ГОСУДАРСТВЕННОЕ АВТОНОМНОЕ УЧРЕЖДЕНИЕ ДОПОЛНИТЕЛЬНОГО</a:t>
            </a:r>
          </a:p>
          <a:p>
            <a:pPr>
              <a:lnSpc>
                <a:spcPct val="90000"/>
              </a:lnSpc>
              <a:defRPr/>
            </a:pPr>
            <a:r>
              <a:rPr lang="ru-RU" sz="500" dirty="0" smtClean="0">
                <a:solidFill>
                  <a:srgbClr val="534949"/>
                </a:solidFill>
              </a:rPr>
              <a:t>ПРОФЕССИОНАЛЬНОГО ОБРАЗОВАНИЯ (ПОВЫШЕНИЯ КВАЛИФИКАЦИИ) СПЕЦИАЛИСТОВ</a:t>
            </a:r>
          </a:p>
          <a:p>
            <a:pPr>
              <a:lnSpc>
                <a:spcPct val="90000"/>
              </a:lnSpc>
              <a:defRPr/>
            </a:pPr>
            <a:r>
              <a:rPr lang="ru-RU" sz="700" dirty="0" smtClean="0">
                <a:solidFill>
                  <a:srgbClr val="534949"/>
                </a:solidFill>
              </a:rPr>
              <a:t>«СМОЛЕНСКИЙ ОБЛАСТНОЙ ИНСТИТУТ РАЗВИТИЯ ОБРАЗОВАНИЯ»</a:t>
            </a:r>
          </a:p>
          <a:p>
            <a:pPr algn="r">
              <a:lnSpc>
                <a:spcPct val="90000"/>
              </a:lnSpc>
              <a:defRPr/>
            </a:pPr>
            <a:endParaRPr lang="ru-RU" sz="700" dirty="0" smtClean="0">
              <a:solidFill>
                <a:srgbClr val="534949"/>
              </a:solidFill>
            </a:endParaRPr>
          </a:p>
          <a:p>
            <a:pPr algn="r">
              <a:lnSpc>
                <a:spcPct val="90000"/>
              </a:lnSpc>
              <a:defRPr/>
            </a:pPr>
            <a:r>
              <a:rPr lang="ru-RU" sz="700" dirty="0" smtClean="0">
                <a:solidFill>
                  <a:srgbClr val="534949"/>
                </a:solidFill>
              </a:rPr>
              <a:t>214000, г. Смоленск, ул. Октябрьской революции, д. 20А</a:t>
            </a:r>
          </a:p>
          <a:p>
            <a:pPr algn="r">
              <a:lnSpc>
                <a:spcPct val="90000"/>
              </a:lnSpc>
              <a:defRPr/>
            </a:pPr>
            <a:r>
              <a:rPr lang="ru-RU" sz="700" dirty="0" smtClean="0">
                <a:solidFill>
                  <a:srgbClr val="534949"/>
                </a:solidFill>
              </a:rPr>
              <a:t>тел</a:t>
            </a:r>
            <a:r>
              <a:rPr lang="en-US" sz="700" dirty="0" smtClean="0">
                <a:solidFill>
                  <a:srgbClr val="534949"/>
                </a:solidFill>
              </a:rPr>
              <a:t>/</a:t>
            </a:r>
            <a:r>
              <a:rPr lang="ru-RU" sz="700" dirty="0" smtClean="0">
                <a:solidFill>
                  <a:srgbClr val="534949"/>
                </a:solidFill>
              </a:rPr>
              <a:t>факс: 8 (4812) 38-21-57</a:t>
            </a:r>
          </a:p>
          <a:p>
            <a:pPr algn="r">
              <a:lnSpc>
                <a:spcPct val="90000"/>
              </a:lnSpc>
              <a:defRPr/>
            </a:pPr>
            <a:r>
              <a:rPr lang="en-US" sz="700" dirty="0" smtClean="0">
                <a:solidFill>
                  <a:srgbClr val="534949"/>
                </a:solidFill>
                <a:cs typeface="Calibri" pitchFamily="34" charset="0"/>
              </a:rPr>
              <a:t>www. dpo-smolensk.ru</a:t>
            </a:r>
            <a:endParaRPr lang="ru-RU" sz="700" dirty="0">
              <a:solidFill>
                <a:srgbClr val="534949"/>
              </a:solidFill>
              <a:cs typeface="Calibri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 userDrawn="1"/>
        </p:nvCxnSpPr>
        <p:spPr>
          <a:xfrm>
            <a:off x="1007435" y="6066000"/>
            <a:ext cx="10273141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0072" y="116632"/>
            <a:ext cx="856955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324009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1780-857F-4F5F-B809-C53DD044E6F1}" type="datetime1">
              <a:rPr lang="ru-RU" smtClean="0"/>
              <a:pPr/>
              <a:t>09.11.2015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7859" y="856527"/>
            <a:ext cx="4120587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r>
              <a:rPr lang="ru-RU" smtClean="0">
                <a:solidFill>
                  <a:srgbClr val="C66951"/>
                </a:solidFill>
              </a:rPr>
              <a:t>ФИО автора, должность</a:t>
            </a:r>
            <a:endParaRPr lang="ru-RU">
              <a:solidFill>
                <a:srgbClr val="C6695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9777" y="2657435"/>
            <a:ext cx="4406096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5456" y="4136994"/>
            <a:ext cx="4398379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5516099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</p:grpSp>
      <p:sp>
        <p:nvSpPr>
          <p:cNvPr id="94" name="Rectangle 93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2565" y="2660904"/>
            <a:ext cx="4401312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0278" y="693795"/>
            <a:ext cx="4479497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2841" y="4133089"/>
            <a:ext cx="4400764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168BD-9E0D-4FD9-8997-B98E80DC57A8}" type="datetime1">
              <a:rPr lang="ru-RU" smtClean="0"/>
              <a:pPr/>
              <a:t>09.11.2015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r>
              <a:rPr lang="ru-RU" smtClean="0">
                <a:solidFill>
                  <a:srgbClr val="C66951"/>
                </a:solidFill>
              </a:rPr>
              <a:t>ФИО автора, должность</a:t>
            </a:r>
            <a:endParaRPr lang="ru-RU">
              <a:solidFill>
                <a:srgbClr val="C6695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34799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3D6E-4792-4484-9298-B540E8BA777D}" type="datetime1">
              <a:rPr lang="ru-RU" smtClean="0"/>
              <a:pPr/>
              <a:t>09.11.2015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srgbClr val="C66951"/>
                </a:solidFill>
              </a:rPr>
              <a:t>ФИО автора, должность</a:t>
            </a:r>
            <a:endParaRPr lang="ru-RU">
              <a:solidFill>
                <a:srgbClr val="C6695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599657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1030147"/>
            <a:ext cx="1979271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04395" y="1030147"/>
            <a:ext cx="7231605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C5B6B-8392-4812-A06C-6EF65A3CA4E4}" type="datetime1">
              <a:rPr lang="ru-RU" smtClean="0"/>
              <a:pPr/>
              <a:t>09.11.2015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srgbClr val="C66951"/>
                </a:solidFill>
              </a:rPr>
              <a:t>ФИО автора, должность</a:t>
            </a:r>
            <a:endParaRPr lang="ru-RU">
              <a:solidFill>
                <a:srgbClr val="C6695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730744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CFC0E-22A1-41A6-A5B0-655AD4698E4F}" type="datetime1">
              <a:rPr lang="ru-RU" smtClean="0"/>
              <a:pPr/>
              <a:t>09.11.2015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srgbClr val="C66951"/>
                </a:solidFill>
              </a:rPr>
              <a:t>ФИО автора, должность</a:t>
            </a:r>
            <a:endParaRPr lang="ru-RU">
              <a:solidFill>
                <a:srgbClr val="C6695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80249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539899" y="0"/>
            <a:ext cx="13243109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</p:grpSp>
      <p:pic>
        <p:nvPicPr>
          <p:cNvPr id="1030" name="Picture 6" descr="C:\Users\Владелец\Desktop\Птица_целая.png"/>
          <p:cNvPicPr>
            <a:picLocks noChangeAspect="1" noChangeArrowheads="1"/>
          </p:cNvPicPr>
          <p:nvPr userDrawn="1"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821" y="1748053"/>
            <a:ext cx="9786616" cy="4502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>
              <a:alpha val="69804"/>
            </a:srgb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2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198795" y="-21511"/>
            <a:ext cx="46736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74" name="Подзаголовок 2"/>
          <p:cNvSpPr txBox="1">
            <a:spLocks/>
          </p:cNvSpPr>
          <p:nvPr userDrawn="1"/>
        </p:nvSpPr>
        <p:spPr>
          <a:xfrm>
            <a:off x="6331526" y="277426"/>
            <a:ext cx="4413071" cy="16394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rgbClr val="42424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buClr>
                <a:srgbClr val="C66951"/>
              </a:buClr>
            </a:pPr>
            <a:r>
              <a:rPr lang="ru-RU" sz="1200" b="1" dirty="0" smtClean="0">
                <a:solidFill>
                  <a:prstClr val="white"/>
                </a:solidFill>
              </a:rPr>
              <a:t>государственное автономное учреждение дополнительного профессионального образования</a:t>
            </a:r>
          </a:p>
          <a:p>
            <a:pPr algn="ctr">
              <a:spcBef>
                <a:spcPts val="0"/>
              </a:spcBef>
              <a:buClr>
                <a:srgbClr val="C66951"/>
              </a:buClr>
            </a:pPr>
            <a:r>
              <a:rPr lang="ru-RU" sz="1200" b="1" dirty="0" smtClean="0">
                <a:solidFill>
                  <a:prstClr val="white"/>
                </a:solidFill>
              </a:rPr>
              <a:t>(повышения квалификации) специалистов</a:t>
            </a:r>
          </a:p>
          <a:p>
            <a:pPr algn="ctr">
              <a:spcBef>
                <a:spcPts val="0"/>
              </a:spcBef>
              <a:buClr>
                <a:srgbClr val="C66951"/>
              </a:buClr>
            </a:pPr>
            <a:endParaRPr lang="ru-RU" sz="700" b="1" dirty="0" smtClean="0">
              <a:solidFill>
                <a:prstClr val="white"/>
              </a:solidFill>
            </a:endParaRPr>
          </a:p>
          <a:p>
            <a:pPr algn="ctr">
              <a:spcBef>
                <a:spcPts val="0"/>
              </a:spcBef>
              <a:buClr>
                <a:srgbClr val="C66951"/>
              </a:buClr>
            </a:pPr>
            <a:r>
              <a:rPr lang="ru-RU" sz="1200" b="1" dirty="0" smtClean="0">
                <a:solidFill>
                  <a:prstClr val="white"/>
                </a:solidFill>
              </a:rPr>
              <a:t>«СМОЛЕНСКИЙ ОБЛАСТНОЙ ИНСТИТУТ</a:t>
            </a:r>
          </a:p>
          <a:p>
            <a:pPr algn="ctr">
              <a:spcBef>
                <a:spcPts val="0"/>
              </a:spcBef>
              <a:buClr>
                <a:srgbClr val="C66951"/>
              </a:buClr>
            </a:pPr>
            <a:r>
              <a:rPr lang="ru-RU" sz="1200" b="1" dirty="0" smtClean="0">
                <a:solidFill>
                  <a:prstClr val="white"/>
                </a:solidFill>
              </a:rPr>
              <a:t>РАЗВИТИЯ ОБРАЗОВАНИЯ»</a:t>
            </a:r>
            <a:endParaRPr lang="ru-RU" sz="1200" b="1" dirty="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8021" y="2561422"/>
            <a:ext cx="4509648" cy="3079357"/>
          </a:xfrm>
        </p:spPr>
        <p:txBody>
          <a:bodyPr anchor="ctr">
            <a:normAutofit/>
          </a:bodyPr>
          <a:lstStyle>
            <a:lvl1pPr algn="ctr">
              <a:defRPr sz="3000" b="1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88545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07435" y="836712"/>
            <a:ext cx="10273141" cy="745152"/>
          </a:xfrm>
        </p:spPr>
        <p:txBody>
          <a:bodyPr anchor="ctr">
            <a:normAutofit/>
          </a:bodyPr>
          <a:lstStyle>
            <a:lvl1pPr algn="l">
              <a:defRPr sz="3000" b="1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Заголовок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7435" y="1700808"/>
            <a:ext cx="10273141" cy="3960440"/>
          </a:xfrm>
        </p:spPr>
        <p:txBody>
          <a:bodyPr>
            <a:normAutofit/>
          </a:bodyPr>
          <a:lstStyle>
            <a:lvl1pPr>
              <a:buClr>
                <a:schemeClr val="bg2">
                  <a:lumMod val="25000"/>
                </a:schemeClr>
              </a:buClr>
              <a:defRPr sz="2000"/>
            </a:lvl1pPr>
            <a:lvl2pPr>
              <a:buClr>
                <a:schemeClr val="bg2">
                  <a:lumMod val="25000"/>
                </a:schemeClr>
              </a:buClr>
              <a:defRPr sz="2000"/>
            </a:lvl2pPr>
            <a:lvl3pPr>
              <a:buClr>
                <a:schemeClr val="bg2">
                  <a:lumMod val="25000"/>
                </a:schemeClr>
              </a:buClr>
              <a:defRPr sz="1800"/>
            </a:lvl3pPr>
            <a:lvl4pPr>
              <a:buClr>
                <a:schemeClr val="bg2">
                  <a:lumMod val="25000"/>
                </a:schemeClr>
              </a:buClr>
              <a:defRPr sz="1600"/>
            </a:lvl4pPr>
            <a:lvl5pPr>
              <a:buClr>
                <a:schemeClr val="bg2">
                  <a:lumMod val="25000"/>
                </a:schemeClr>
              </a:buClr>
              <a:defRPr sz="14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8" name="Нижний колонтитул 4"/>
          <p:cNvSpPr txBox="1">
            <a:spLocks/>
          </p:cNvSpPr>
          <p:nvPr userDrawn="1"/>
        </p:nvSpPr>
        <p:spPr>
          <a:xfrm>
            <a:off x="1007435" y="5733256"/>
            <a:ext cx="10273141" cy="72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 b="1"/>
            </a:lvl1pPr>
          </a:lstStyle>
          <a:p>
            <a:pPr>
              <a:lnSpc>
                <a:spcPct val="90000"/>
              </a:lnSpc>
              <a:defRPr/>
            </a:pPr>
            <a:r>
              <a:rPr lang="ru-RU" sz="500" dirty="0" smtClean="0">
                <a:solidFill>
                  <a:srgbClr val="534949"/>
                </a:solidFill>
              </a:rPr>
              <a:t>ГОСУДАРСТВЕННОЕ АВТОНОМНОЕ УЧРЕЖДЕНИЕ ДОПОЛНИТЕЛЬНОГО</a:t>
            </a:r>
          </a:p>
          <a:p>
            <a:pPr>
              <a:lnSpc>
                <a:spcPct val="90000"/>
              </a:lnSpc>
              <a:defRPr/>
            </a:pPr>
            <a:r>
              <a:rPr lang="ru-RU" sz="500" dirty="0" smtClean="0">
                <a:solidFill>
                  <a:srgbClr val="534949"/>
                </a:solidFill>
              </a:rPr>
              <a:t>ПРОФЕССИОНАЛЬНОГО ОБРАЗОВАНИЯ (ПОВЫШЕНИЯ КВАЛИФИКАЦИИ) СПЕЦИАЛИСТОВ</a:t>
            </a:r>
          </a:p>
          <a:p>
            <a:pPr>
              <a:lnSpc>
                <a:spcPct val="90000"/>
              </a:lnSpc>
              <a:defRPr/>
            </a:pPr>
            <a:r>
              <a:rPr lang="ru-RU" sz="700" dirty="0" smtClean="0">
                <a:solidFill>
                  <a:srgbClr val="534949"/>
                </a:solidFill>
              </a:rPr>
              <a:t>«СМОЛЕНСКИЙ ОБЛАСТНОЙ ИНСТИТУТ РАЗВИТИЯ ОБРАЗОВАНИЯ»</a:t>
            </a:r>
          </a:p>
          <a:p>
            <a:pPr algn="r">
              <a:lnSpc>
                <a:spcPct val="90000"/>
              </a:lnSpc>
              <a:defRPr/>
            </a:pPr>
            <a:endParaRPr lang="ru-RU" sz="700" dirty="0" smtClean="0">
              <a:solidFill>
                <a:srgbClr val="534949"/>
              </a:solidFill>
            </a:endParaRPr>
          </a:p>
          <a:p>
            <a:pPr algn="r">
              <a:lnSpc>
                <a:spcPct val="90000"/>
              </a:lnSpc>
              <a:defRPr/>
            </a:pPr>
            <a:r>
              <a:rPr lang="ru-RU" sz="700" dirty="0" smtClean="0">
                <a:solidFill>
                  <a:srgbClr val="534949"/>
                </a:solidFill>
              </a:rPr>
              <a:t>214000, г. Смоленск, ул. Октябрьской революции, д. 20А</a:t>
            </a:r>
          </a:p>
          <a:p>
            <a:pPr algn="r">
              <a:lnSpc>
                <a:spcPct val="90000"/>
              </a:lnSpc>
              <a:defRPr/>
            </a:pPr>
            <a:r>
              <a:rPr lang="ru-RU" sz="700" dirty="0" smtClean="0">
                <a:solidFill>
                  <a:srgbClr val="534949"/>
                </a:solidFill>
              </a:rPr>
              <a:t>тел</a:t>
            </a:r>
            <a:r>
              <a:rPr lang="en-US" sz="700" dirty="0" smtClean="0">
                <a:solidFill>
                  <a:srgbClr val="534949"/>
                </a:solidFill>
              </a:rPr>
              <a:t>/</a:t>
            </a:r>
            <a:r>
              <a:rPr lang="ru-RU" sz="700" dirty="0" smtClean="0">
                <a:solidFill>
                  <a:srgbClr val="534949"/>
                </a:solidFill>
              </a:rPr>
              <a:t>факс: 8 (4812) 38-21-57</a:t>
            </a:r>
          </a:p>
          <a:p>
            <a:pPr algn="r">
              <a:lnSpc>
                <a:spcPct val="90000"/>
              </a:lnSpc>
              <a:defRPr/>
            </a:pPr>
            <a:r>
              <a:rPr lang="en-US" sz="700" dirty="0" smtClean="0">
                <a:solidFill>
                  <a:srgbClr val="534949"/>
                </a:solidFill>
                <a:cs typeface="Calibri" pitchFamily="34" charset="0"/>
              </a:rPr>
              <a:t>www. dpo-smolensk.ru</a:t>
            </a:r>
            <a:endParaRPr lang="ru-RU" sz="700" dirty="0">
              <a:solidFill>
                <a:srgbClr val="534949"/>
              </a:solidFill>
              <a:cs typeface="Calibri" pitchFamily="34" charset="0"/>
            </a:endParaRPr>
          </a:p>
        </p:txBody>
      </p:sp>
      <p:pic>
        <p:nvPicPr>
          <p:cNvPr id="10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0072" y="116632"/>
            <a:ext cx="856955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Прямая соединительная линия 11"/>
          <p:cNvCxnSpPr/>
          <p:nvPr userDrawn="1"/>
        </p:nvCxnSpPr>
        <p:spPr>
          <a:xfrm>
            <a:off x="1007435" y="6066000"/>
            <a:ext cx="10273141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Дата 12"/>
          <p:cNvSpPr>
            <a:spLocks noGrp="1"/>
          </p:cNvSpPr>
          <p:nvPr>
            <p:ph type="dt" sz="half" idx="10"/>
          </p:nvPr>
        </p:nvSpPr>
        <p:spPr>
          <a:xfrm>
            <a:off x="143339" y="55873"/>
            <a:ext cx="1056117" cy="252000"/>
          </a:xfrm>
        </p:spPr>
        <p:txBody>
          <a:bodyPr/>
          <a:lstStyle>
            <a:lvl1pPr algn="l">
              <a:defRPr sz="800"/>
            </a:lvl1pPr>
          </a:lstStyle>
          <a:p>
            <a:fld id="{AAFFC5FA-CA71-4565-B01C-34C4B64B1EAF}" type="datetime1">
              <a:rPr lang="ru-RU" smtClean="0"/>
              <a:pPr/>
              <a:t>09.11.2015</a:t>
            </a:fld>
            <a:endParaRPr lang="ru-RU" dirty="0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1"/>
          </p:nvPr>
        </p:nvSpPr>
        <p:spPr>
          <a:xfrm>
            <a:off x="1007435" y="6154808"/>
            <a:ext cx="4669536" cy="226521"/>
          </a:xfrm>
        </p:spPr>
        <p:txBody>
          <a:bodyPr/>
          <a:lstStyle>
            <a:lvl1pPr algn="l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ФИО автора, должность</a:t>
            </a:r>
            <a:endParaRPr lang="ru-RU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11472597" y="55873"/>
            <a:ext cx="576064" cy="252000"/>
          </a:xfrm>
        </p:spPr>
        <p:txBody>
          <a:bodyPr/>
          <a:lstStyle>
            <a:lvl1pPr algn="r">
              <a:defRPr sz="800"/>
            </a:lvl1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07311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194" y="2900830"/>
            <a:ext cx="8849957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8194" y="4267201"/>
            <a:ext cx="8849956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9A7E-9C7F-4FDE-B704-761A4A0475D1}" type="datetime1">
              <a:rPr lang="ru-RU" smtClean="0"/>
              <a:pPr/>
              <a:t>09.11.2015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srgbClr val="C66951"/>
                </a:solidFill>
              </a:rPr>
              <a:t>ФИО автора, должность</a:t>
            </a:r>
            <a:endParaRPr lang="ru-RU">
              <a:solidFill>
                <a:srgbClr val="C6695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6514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0072" y="116632"/>
            <a:ext cx="856955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1007435" y="836712"/>
            <a:ext cx="10273141" cy="745152"/>
          </a:xfrm>
        </p:spPr>
        <p:txBody>
          <a:bodyPr anchor="ctr">
            <a:normAutofit/>
          </a:bodyPr>
          <a:lstStyle>
            <a:lvl1pPr algn="l">
              <a:defRPr sz="3000" b="1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Заголовок</a:t>
            </a:r>
            <a:endParaRPr lang="en-US" dirty="0"/>
          </a:p>
        </p:txBody>
      </p:sp>
      <p:sp>
        <p:nvSpPr>
          <p:cNvPr id="12" name="Нижний колонтитул 4"/>
          <p:cNvSpPr txBox="1">
            <a:spLocks/>
          </p:cNvSpPr>
          <p:nvPr userDrawn="1"/>
        </p:nvSpPr>
        <p:spPr>
          <a:xfrm>
            <a:off x="1007435" y="5733256"/>
            <a:ext cx="10273141" cy="72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 b="1"/>
            </a:lvl1pPr>
          </a:lstStyle>
          <a:p>
            <a:pPr>
              <a:lnSpc>
                <a:spcPct val="90000"/>
              </a:lnSpc>
              <a:defRPr/>
            </a:pPr>
            <a:r>
              <a:rPr lang="ru-RU" sz="500" dirty="0" smtClean="0">
                <a:solidFill>
                  <a:srgbClr val="534949"/>
                </a:solidFill>
              </a:rPr>
              <a:t>ГОСУДАРСТВЕННОЕ АВТОНОМНОЕ УЧРЕЖДЕНИЕ ДОПОЛНИТЕЛЬНОГО</a:t>
            </a:r>
          </a:p>
          <a:p>
            <a:pPr>
              <a:lnSpc>
                <a:spcPct val="90000"/>
              </a:lnSpc>
              <a:defRPr/>
            </a:pPr>
            <a:r>
              <a:rPr lang="ru-RU" sz="500" dirty="0" smtClean="0">
                <a:solidFill>
                  <a:srgbClr val="534949"/>
                </a:solidFill>
              </a:rPr>
              <a:t>ПРОФЕССИОНАЛЬНОГО ОБРАЗОВАНИЯ (ПОВЫШЕНИЯ КВАЛИФИКАЦИИ) СПЕЦИАЛИСТОВ</a:t>
            </a:r>
          </a:p>
          <a:p>
            <a:pPr>
              <a:lnSpc>
                <a:spcPct val="90000"/>
              </a:lnSpc>
              <a:defRPr/>
            </a:pPr>
            <a:r>
              <a:rPr lang="ru-RU" sz="700" dirty="0" smtClean="0">
                <a:solidFill>
                  <a:srgbClr val="534949"/>
                </a:solidFill>
              </a:rPr>
              <a:t>«СМОЛЕНСКИЙ ОБЛАСТНОЙ ИНСТИТУТ РАЗВИТИЯ ОБРАЗОВАНИЯ»</a:t>
            </a:r>
          </a:p>
          <a:p>
            <a:pPr algn="r">
              <a:lnSpc>
                <a:spcPct val="90000"/>
              </a:lnSpc>
              <a:defRPr/>
            </a:pPr>
            <a:endParaRPr lang="ru-RU" sz="700" dirty="0" smtClean="0">
              <a:solidFill>
                <a:srgbClr val="534949"/>
              </a:solidFill>
            </a:endParaRPr>
          </a:p>
          <a:p>
            <a:pPr algn="r">
              <a:lnSpc>
                <a:spcPct val="90000"/>
              </a:lnSpc>
              <a:defRPr/>
            </a:pPr>
            <a:r>
              <a:rPr lang="ru-RU" sz="700" dirty="0" smtClean="0">
                <a:solidFill>
                  <a:srgbClr val="534949"/>
                </a:solidFill>
              </a:rPr>
              <a:t>214000, г. Смоленск, ул. Октябрьской революции, д. 20А</a:t>
            </a:r>
          </a:p>
          <a:p>
            <a:pPr algn="r">
              <a:lnSpc>
                <a:spcPct val="90000"/>
              </a:lnSpc>
              <a:defRPr/>
            </a:pPr>
            <a:r>
              <a:rPr lang="ru-RU" sz="700" dirty="0" smtClean="0">
                <a:solidFill>
                  <a:srgbClr val="534949"/>
                </a:solidFill>
              </a:rPr>
              <a:t>тел</a:t>
            </a:r>
            <a:r>
              <a:rPr lang="en-US" sz="700" dirty="0" smtClean="0">
                <a:solidFill>
                  <a:srgbClr val="534949"/>
                </a:solidFill>
              </a:rPr>
              <a:t>/</a:t>
            </a:r>
            <a:r>
              <a:rPr lang="ru-RU" sz="700" dirty="0" smtClean="0">
                <a:solidFill>
                  <a:srgbClr val="534949"/>
                </a:solidFill>
              </a:rPr>
              <a:t>факс: 8 (4812) 38-21-57</a:t>
            </a:r>
          </a:p>
          <a:p>
            <a:pPr algn="r">
              <a:lnSpc>
                <a:spcPct val="90000"/>
              </a:lnSpc>
              <a:defRPr/>
            </a:pPr>
            <a:r>
              <a:rPr lang="en-US" sz="700" dirty="0" smtClean="0">
                <a:solidFill>
                  <a:srgbClr val="534949"/>
                </a:solidFill>
                <a:cs typeface="Calibri" pitchFamily="34" charset="0"/>
              </a:rPr>
              <a:t>www. dpo-smolensk.ru</a:t>
            </a:r>
            <a:endParaRPr lang="ru-RU" sz="700" dirty="0">
              <a:solidFill>
                <a:srgbClr val="534949"/>
              </a:solidFill>
              <a:cs typeface="Calibri" pitchFamily="34" charset="0"/>
            </a:endParaRPr>
          </a:p>
        </p:txBody>
      </p:sp>
      <p:cxnSp>
        <p:nvCxnSpPr>
          <p:cNvPr id="13" name="Прямая соединительная линия 12"/>
          <p:cNvCxnSpPr/>
          <p:nvPr userDrawn="1"/>
        </p:nvCxnSpPr>
        <p:spPr>
          <a:xfrm>
            <a:off x="1007435" y="6066000"/>
            <a:ext cx="10273141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Дата 12"/>
          <p:cNvSpPr>
            <a:spLocks noGrp="1"/>
          </p:cNvSpPr>
          <p:nvPr>
            <p:ph type="dt" sz="half" idx="10"/>
          </p:nvPr>
        </p:nvSpPr>
        <p:spPr>
          <a:xfrm>
            <a:off x="143339" y="55873"/>
            <a:ext cx="1056117" cy="252000"/>
          </a:xfrm>
        </p:spPr>
        <p:txBody>
          <a:bodyPr/>
          <a:lstStyle>
            <a:lvl1pPr algn="l">
              <a:defRPr sz="800"/>
            </a:lvl1pPr>
          </a:lstStyle>
          <a:p>
            <a:fld id="{AAFFC5FA-CA71-4565-B01C-34C4B64B1EAF}" type="datetime1">
              <a:rPr lang="ru-RU" smtClean="0"/>
              <a:pPr/>
              <a:t>09.11.2015</a:t>
            </a:fld>
            <a:endParaRPr lang="ru-RU" dirty="0"/>
          </a:p>
        </p:txBody>
      </p:sp>
      <p:sp>
        <p:nvSpPr>
          <p:cNvPr id="16" name="Нижний колонтитул 13"/>
          <p:cNvSpPr>
            <a:spLocks noGrp="1"/>
          </p:cNvSpPr>
          <p:nvPr>
            <p:ph type="ftr" sz="quarter" idx="11"/>
          </p:nvPr>
        </p:nvSpPr>
        <p:spPr>
          <a:xfrm>
            <a:off x="1007435" y="6154808"/>
            <a:ext cx="4669536" cy="226521"/>
          </a:xfrm>
        </p:spPr>
        <p:txBody>
          <a:bodyPr/>
          <a:lstStyle>
            <a:lvl1pPr algn="l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ФИО автора, должность</a:t>
            </a:r>
            <a:endParaRPr lang="ru-RU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11472597" y="55873"/>
            <a:ext cx="576064" cy="252000"/>
          </a:xfrm>
        </p:spPr>
        <p:txBody>
          <a:bodyPr/>
          <a:lstStyle>
            <a:lvl1pPr algn="r">
              <a:defRPr sz="800"/>
            </a:lvl1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8" name="Content Placeholder 2"/>
          <p:cNvSpPr>
            <a:spLocks noGrp="1"/>
          </p:cNvSpPr>
          <p:nvPr>
            <p:ph idx="1"/>
          </p:nvPr>
        </p:nvSpPr>
        <p:spPr>
          <a:xfrm>
            <a:off x="1007435" y="1700808"/>
            <a:ext cx="5088000" cy="3960440"/>
          </a:xfrm>
        </p:spPr>
        <p:txBody>
          <a:bodyPr>
            <a:normAutofit/>
          </a:bodyPr>
          <a:lstStyle>
            <a:lvl1pPr>
              <a:buClr>
                <a:schemeClr val="bg2">
                  <a:lumMod val="10000"/>
                </a:schemeClr>
              </a:buClr>
              <a:defRPr sz="2000"/>
            </a:lvl1pPr>
            <a:lvl2pPr>
              <a:buClr>
                <a:schemeClr val="bg2">
                  <a:lumMod val="10000"/>
                </a:schemeClr>
              </a:buClr>
              <a:defRPr sz="2000"/>
            </a:lvl2pPr>
            <a:lvl3pPr>
              <a:buClr>
                <a:schemeClr val="bg2">
                  <a:lumMod val="10000"/>
                </a:schemeClr>
              </a:buClr>
              <a:defRPr sz="1800"/>
            </a:lvl3pPr>
            <a:lvl4pPr>
              <a:buClr>
                <a:schemeClr val="bg2">
                  <a:lumMod val="10000"/>
                </a:schemeClr>
              </a:buClr>
              <a:defRPr sz="1600"/>
            </a:lvl4pPr>
            <a:lvl5pPr>
              <a:buClr>
                <a:schemeClr val="bg2">
                  <a:lumMod val="10000"/>
                </a:schemeClr>
              </a:buClr>
              <a:defRPr sz="14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19" name="Content Placeholder 2"/>
          <p:cNvSpPr>
            <a:spLocks noGrp="1"/>
          </p:cNvSpPr>
          <p:nvPr>
            <p:ph idx="13"/>
          </p:nvPr>
        </p:nvSpPr>
        <p:spPr>
          <a:xfrm>
            <a:off x="6192576" y="1700808"/>
            <a:ext cx="5088000" cy="3960440"/>
          </a:xfrm>
        </p:spPr>
        <p:txBody>
          <a:bodyPr>
            <a:normAutofit/>
          </a:bodyPr>
          <a:lstStyle>
            <a:lvl1pPr>
              <a:buClr>
                <a:schemeClr val="bg2">
                  <a:lumMod val="10000"/>
                </a:schemeClr>
              </a:buClr>
              <a:defRPr sz="2000"/>
            </a:lvl1pPr>
            <a:lvl2pPr>
              <a:buClr>
                <a:schemeClr val="bg2">
                  <a:lumMod val="10000"/>
                </a:schemeClr>
              </a:buClr>
              <a:defRPr sz="2000"/>
            </a:lvl2pPr>
            <a:lvl3pPr>
              <a:buClr>
                <a:schemeClr val="bg2">
                  <a:lumMod val="10000"/>
                </a:schemeClr>
              </a:buClr>
              <a:defRPr sz="1800"/>
            </a:lvl3pPr>
            <a:lvl4pPr>
              <a:buClr>
                <a:schemeClr val="bg2">
                  <a:lumMod val="10000"/>
                </a:schemeClr>
              </a:buClr>
              <a:defRPr sz="1600"/>
            </a:lvl4pPr>
            <a:lvl5pPr>
              <a:buClr>
                <a:schemeClr val="bg2">
                  <a:lumMod val="10000"/>
                </a:schemeClr>
              </a:buClr>
              <a:defRPr sz="14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11220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0072" y="116632"/>
            <a:ext cx="856955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1007435" y="836712"/>
            <a:ext cx="10273141" cy="745152"/>
          </a:xfrm>
        </p:spPr>
        <p:txBody>
          <a:bodyPr anchor="ctr">
            <a:normAutofit/>
          </a:bodyPr>
          <a:lstStyle>
            <a:lvl1pPr algn="l">
              <a:defRPr sz="3000" b="1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Заголовок</a:t>
            </a:r>
            <a:endParaRPr lang="en-US" dirty="0"/>
          </a:p>
        </p:txBody>
      </p:sp>
      <p:sp>
        <p:nvSpPr>
          <p:cNvPr id="12" name="Нижний колонтитул 4"/>
          <p:cNvSpPr txBox="1">
            <a:spLocks/>
          </p:cNvSpPr>
          <p:nvPr userDrawn="1"/>
        </p:nvSpPr>
        <p:spPr>
          <a:xfrm>
            <a:off x="1007435" y="5733256"/>
            <a:ext cx="10273141" cy="72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 b="1"/>
            </a:lvl1pPr>
          </a:lstStyle>
          <a:p>
            <a:pPr>
              <a:lnSpc>
                <a:spcPct val="90000"/>
              </a:lnSpc>
              <a:defRPr/>
            </a:pPr>
            <a:r>
              <a:rPr lang="ru-RU" sz="500" dirty="0" smtClean="0">
                <a:solidFill>
                  <a:srgbClr val="534949"/>
                </a:solidFill>
              </a:rPr>
              <a:t>ГОСУДАРСТВЕННОЕ АВТОНОМНОЕ УЧРЕЖДЕНИЕ ДОПОЛНИТЕЛЬНОГО</a:t>
            </a:r>
          </a:p>
          <a:p>
            <a:pPr>
              <a:lnSpc>
                <a:spcPct val="90000"/>
              </a:lnSpc>
              <a:defRPr/>
            </a:pPr>
            <a:r>
              <a:rPr lang="ru-RU" sz="500" dirty="0" smtClean="0">
                <a:solidFill>
                  <a:srgbClr val="534949"/>
                </a:solidFill>
              </a:rPr>
              <a:t>ПРОФЕССИОНАЛЬНОГО ОБРАЗОВАНИЯ (ПОВЫШЕНИЯ КВАЛИФИКАЦИИ) СПЕЦИАЛИСТОВ</a:t>
            </a:r>
          </a:p>
          <a:p>
            <a:pPr>
              <a:lnSpc>
                <a:spcPct val="90000"/>
              </a:lnSpc>
              <a:defRPr/>
            </a:pPr>
            <a:r>
              <a:rPr lang="ru-RU" sz="700" dirty="0" smtClean="0">
                <a:solidFill>
                  <a:srgbClr val="534949"/>
                </a:solidFill>
              </a:rPr>
              <a:t>«СМОЛЕНСКИЙ ОБЛАСТНОЙ ИНСТИТУТ РАЗВИТИЯ ОБРАЗОВАНИЯ»</a:t>
            </a:r>
          </a:p>
          <a:p>
            <a:pPr algn="r">
              <a:lnSpc>
                <a:spcPct val="90000"/>
              </a:lnSpc>
              <a:defRPr/>
            </a:pPr>
            <a:endParaRPr lang="ru-RU" sz="700" dirty="0" smtClean="0">
              <a:solidFill>
                <a:srgbClr val="534949"/>
              </a:solidFill>
            </a:endParaRPr>
          </a:p>
          <a:p>
            <a:pPr algn="r">
              <a:lnSpc>
                <a:spcPct val="90000"/>
              </a:lnSpc>
              <a:defRPr/>
            </a:pPr>
            <a:r>
              <a:rPr lang="ru-RU" sz="700" dirty="0" smtClean="0">
                <a:solidFill>
                  <a:srgbClr val="534949"/>
                </a:solidFill>
              </a:rPr>
              <a:t>214000, г. Смоленск, ул. Октябрьской революции, д. 20А</a:t>
            </a:r>
          </a:p>
          <a:p>
            <a:pPr algn="r">
              <a:lnSpc>
                <a:spcPct val="90000"/>
              </a:lnSpc>
              <a:defRPr/>
            </a:pPr>
            <a:r>
              <a:rPr lang="ru-RU" sz="700" dirty="0" smtClean="0">
                <a:solidFill>
                  <a:srgbClr val="534949"/>
                </a:solidFill>
              </a:rPr>
              <a:t>тел</a:t>
            </a:r>
            <a:r>
              <a:rPr lang="en-US" sz="700" dirty="0" smtClean="0">
                <a:solidFill>
                  <a:srgbClr val="534949"/>
                </a:solidFill>
              </a:rPr>
              <a:t>/</a:t>
            </a:r>
            <a:r>
              <a:rPr lang="ru-RU" sz="700" dirty="0" smtClean="0">
                <a:solidFill>
                  <a:srgbClr val="534949"/>
                </a:solidFill>
              </a:rPr>
              <a:t>факс: 8 (4812) 38-21-57</a:t>
            </a:r>
          </a:p>
          <a:p>
            <a:pPr algn="r">
              <a:lnSpc>
                <a:spcPct val="90000"/>
              </a:lnSpc>
              <a:defRPr/>
            </a:pPr>
            <a:r>
              <a:rPr lang="en-US" sz="700" dirty="0" smtClean="0">
                <a:solidFill>
                  <a:srgbClr val="534949"/>
                </a:solidFill>
                <a:cs typeface="Calibri" pitchFamily="34" charset="0"/>
              </a:rPr>
              <a:t>www. dpo-smolensk.ru</a:t>
            </a:r>
            <a:endParaRPr lang="ru-RU" sz="700" dirty="0">
              <a:solidFill>
                <a:srgbClr val="534949"/>
              </a:solidFill>
              <a:cs typeface="Calibri" pitchFamily="34" charset="0"/>
            </a:endParaRPr>
          </a:p>
        </p:txBody>
      </p:sp>
      <p:cxnSp>
        <p:nvCxnSpPr>
          <p:cNvPr id="13" name="Прямая соединительная линия 12"/>
          <p:cNvCxnSpPr/>
          <p:nvPr userDrawn="1"/>
        </p:nvCxnSpPr>
        <p:spPr>
          <a:xfrm>
            <a:off x="1007435" y="6066000"/>
            <a:ext cx="10273141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Дата 12"/>
          <p:cNvSpPr>
            <a:spLocks noGrp="1"/>
          </p:cNvSpPr>
          <p:nvPr>
            <p:ph type="dt" sz="half" idx="10"/>
          </p:nvPr>
        </p:nvSpPr>
        <p:spPr>
          <a:xfrm>
            <a:off x="143339" y="55873"/>
            <a:ext cx="1056117" cy="252000"/>
          </a:xfrm>
        </p:spPr>
        <p:txBody>
          <a:bodyPr/>
          <a:lstStyle>
            <a:lvl1pPr algn="l">
              <a:defRPr sz="800"/>
            </a:lvl1pPr>
          </a:lstStyle>
          <a:p>
            <a:fld id="{AAFFC5FA-CA71-4565-B01C-34C4B64B1EAF}" type="datetime1">
              <a:rPr lang="ru-RU" smtClean="0"/>
              <a:pPr/>
              <a:t>09.11.2015</a:t>
            </a:fld>
            <a:endParaRPr lang="ru-RU" dirty="0"/>
          </a:p>
        </p:txBody>
      </p:sp>
      <p:sp>
        <p:nvSpPr>
          <p:cNvPr id="16" name="Нижний колонтитул 13"/>
          <p:cNvSpPr>
            <a:spLocks noGrp="1"/>
          </p:cNvSpPr>
          <p:nvPr>
            <p:ph type="ftr" sz="quarter" idx="11"/>
          </p:nvPr>
        </p:nvSpPr>
        <p:spPr>
          <a:xfrm>
            <a:off x="1007435" y="6154808"/>
            <a:ext cx="4669536" cy="226521"/>
          </a:xfrm>
        </p:spPr>
        <p:txBody>
          <a:bodyPr/>
          <a:lstStyle>
            <a:lvl1pPr algn="l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ФИО автора, должность</a:t>
            </a:r>
            <a:endParaRPr lang="ru-RU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11472597" y="55873"/>
            <a:ext cx="576064" cy="252000"/>
          </a:xfrm>
        </p:spPr>
        <p:txBody>
          <a:bodyPr/>
          <a:lstStyle>
            <a:lvl1pPr algn="r">
              <a:defRPr sz="800"/>
            </a:lvl1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8" name="Content Placeholder 2"/>
          <p:cNvSpPr>
            <a:spLocks noGrp="1"/>
          </p:cNvSpPr>
          <p:nvPr>
            <p:ph idx="1"/>
          </p:nvPr>
        </p:nvSpPr>
        <p:spPr>
          <a:xfrm>
            <a:off x="1007435" y="1700808"/>
            <a:ext cx="5088000" cy="3960440"/>
          </a:xfrm>
        </p:spPr>
        <p:txBody>
          <a:bodyPr>
            <a:normAutofit/>
          </a:bodyPr>
          <a:lstStyle>
            <a:lvl1pPr>
              <a:buClr>
                <a:schemeClr val="bg2">
                  <a:lumMod val="10000"/>
                </a:schemeClr>
              </a:buClr>
              <a:defRPr sz="2000"/>
            </a:lvl1pPr>
            <a:lvl2pPr>
              <a:buClr>
                <a:schemeClr val="bg2">
                  <a:lumMod val="10000"/>
                </a:schemeClr>
              </a:buClr>
              <a:defRPr sz="2000"/>
            </a:lvl2pPr>
            <a:lvl3pPr>
              <a:buClr>
                <a:schemeClr val="bg2">
                  <a:lumMod val="10000"/>
                </a:schemeClr>
              </a:buClr>
              <a:defRPr sz="1800"/>
            </a:lvl3pPr>
            <a:lvl4pPr>
              <a:buClr>
                <a:schemeClr val="bg2">
                  <a:lumMod val="10000"/>
                </a:schemeClr>
              </a:buClr>
              <a:defRPr sz="1600"/>
            </a:lvl4pPr>
            <a:lvl5pPr>
              <a:buClr>
                <a:schemeClr val="bg2">
                  <a:lumMod val="10000"/>
                </a:schemeClr>
              </a:buClr>
              <a:defRPr sz="14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19" name="Content Placeholder 2"/>
          <p:cNvSpPr>
            <a:spLocks noGrp="1"/>
          </p:cNvSpPr>
          <p:nvPr>
            <p:ph idx="13"/>
          </p:nvPr>
        </p:nvSpPr>
        <p:spPr>
          <a:xfrm>
            <a:off x="6192576" y="1700808"/>
            <a:ext cx="5088000" cy="3960440"/>
          </a:xfrm>
        </p:spPr>
        <p:txBody>
          <a:bodyPr>
            <a:normAutofit/>
          </a:bodyPr>
          <a:lstStyle>
            <a:lvl1pPr>
              <a:buClr>
                <a:schemeClr val="bg2">
                  <a:lumMod val="10000"/>
                </a:schemeClr>
              </a:buClr>
              <a:defRPr sz="2000"/>
            </a:lvl1pPr>
            <a:lvl2pPr>
              <a:buClr>
                <a:schemeClr val="bg2">
                  <a:lumMod val="10000"/>
                </a:schemeClr>
              </a:buClr>
              <a:defRPr sz="2000"/>
            </a:lvl2pPr>
            <a:lvl3pPr>
              <a:buClr>
                <a:schemeClr val="bg2">
                  <a:lumMod val="10000"/>
                </a:schemeClr>
              </a:buClr>
              <a:defRPr sz="1800"/>
            </a:lvl3pPr>
            <a:lvl4pPr>
              <a:buClr>
                <a:schemeClr val="bg2">
                  <a:lumMod val="10000"/>
                </a:schemeClr>
              </a:buClr>
              <a:defRPr sz="1600"/>
            </a:lvl4pPr>
            <a:lvl5pPr>
              <a:buClr>
                <a:schemeClr val="bg2">
                  <a:lumMod val="10000"/>
                </a:schemeClr>
              </a:buClr>
              <a:defRPr sz="14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82660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2815" y="2316009"/>
            <a:ext cx="407619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8961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82450" y="2316010"/>
            <a:ext cx="4074289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536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32DED-0D7F-4950-A056-7F2CBE278128}" type="datetime1">
              <a:rPr lang="ru-RU" smtClean="0"/>
              <a:pPr/>
              <a:t>09.11.2015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srgbClr val="C66951"/>
                </a:solidFill>
              </a:rPr>
              <a:t>ФИО автора, должность</a:t>
            </a:r>
            <a:endParaRPr lang="ru-RU">
              <a:solidFill>
                <a:srgbClr val="C66951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123305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E0802-6340-4BCA-80A6-FF165FDF11E5}" type="datetime1">
              <a:rPr lang="ru-RU" smtClean="0"/>
              <a:pPr/>
              <a:t>09.11.2015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srgbClr val="C66951"/>
                </a:solidFill>
              </a:rPr>
              <a:t>ФИО автора, должность</a:t>
            </a:r>
            <a:endParaRPr lang="ru-RU">
              <a:solidFill>
                <a:srgbClr val="C6695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196153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12"/>
          <p:cNvSpPr txBox="1">
            <a:spLocks/>
          </p:cNvSpPr>
          <p:nvPr userDrawn="1"/>
        </p:nvSpPr>
        <p:spPr>
          <a:xfrm>
            <a:off x="143339" y="55873"/>
            <a:ext cx="1056117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800" kern="1200">
                <a:solidFill>
                  <a:srgbClr val="FEFEFE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AFFC5FA-CA71-4565-B01C-34C4B64B1EAF}" type="datetime1">
              <a:rPr lang="ru-RU" sz="800" smtClean="0"/>
              <a:pPr/>
              <a:t>09.11.2015</a:t>
            </a:fld>
            <a:endParaRPr lang="ru-RU" sz="800" dirty="0"/>
          </a:p>
        </p:txBody>
      </p:sp>
      <p:sp>
        <p:nvSpPr>
          <p:cNvPr id="6" name="Нижний колонтитул 13"/>
          <p:cNvSpPr txBox="1">
            <a:spLocks/>
          </p:cNvSpPr>
          <p:nvPr userDrawn="1"/>
        </p:nvSpPr>
        <p:spPr>
          <a:xfrm>
            <a:off x="1007435" y="6154808"/>
            <a:ext cx="4669536" cy="2265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80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ФИО автора, должность</a:t>
            </a:r>
            <a:endParaRPr lang="ru-RU" sz="8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Номер слайда 14"/>
          <p:cNvSpPr txBox="1">
            <a:spLocks/>
          </p:cNvSpPr>
          <p:nvPr userDrawn="1"/>
        </p:nvSpPr>
        <p:spPr>
          <a:xfrm>
            <a:off x="11472597" y="55873"/>
            <a:ext cx="576064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800" kern="1200">
                <a:solidFill>
                  <a:srgbClr val="FEFEFE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06C50F1-8CFA-411F-AD37-A72DFD69FB28}" type="slidenum">
              <a:rPr lang="ru-RU" sz="800" smtClean="0"/>
              <a:pPr/>
              <a:t>‹#›</a:t>
            </a:fld>
            <a:endParaRPr lang="ru-RU" sz="800" dirty="0"/>
          </a:p>
        </p:txBody>
      </p:sp>
      <p:sp>
        <p:nvSpPr>
          <p:cNvPr id="8" name="Нижний колонтитул 4"/>
          <p:cNvSpPr txBox="1">
            <a:spLocks/>
          </p:cNvSpPr>
          <p:nvPr userDrawn="1"/>
        </p:nvSpPr>
        <p:spPr>
          <a:xfrm>
            <a:off x="1007435" y="5733256"/>
            <a:ext cx="10273141" cy="72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 b="1"/>
            </a:lvl1pPr>
          </a:lstStyle>
          <a:p>
            <a:pPr>
              <a:lnSpc>
                <a:spcPct val="90000"/>
              </a:lnSpc>
              <a:defRPr/>
            </a:pPr>
            <a:r>
              <a:rPr lang="ru-RU" sz="500" dirty="0" smtClean="0">
                <a:solidFill>
                  <a:srgbClr val="534949"/>
                </a:solidFill>
              </a:rPr>
              <a:t>ГОСУДАРСТВЕННОЕ АВТОНОМНОЕ УЧРЕЖДЕНИЕ ДОПОЛНИТЕЛЬНОГО</a:t>
            </a:r>
          </a:p>
          <a:p>
            <a:pPr>
              <a:lnSpc>
                <a:spcPct val="90000"/>
              </a:lnSpc>
              <a:defRPr/>
            </a:pPr>
            <a:r>
              <a:rPr lang="ru-RU" sz="500" dirty="0" smtClean="0">
                <a:solidFill>
                  <a:srgbClr val="534949"/>
                </a:solidFill>
              </a:rPr>
              <a:t>ПРОФЕССИОНАЛЬНОГО ОБРАЗОВАНИЯ (ПОВЫШЕНИЯ КВАЛИФИКАЦИИ) СПЕЦИАЛИСТОВ</a:t>
            </a:r>
          </a:p>
          <a:p>
            <a:pPr>
              <a:lnSpc>
                <a:spcPct val="90000"/>
              </a:lnSpc>
              <a:defRPr/>
            </a:pPr>
            <a:r>
              <a:rPr lang="ru-RU" sz="700" dirty="0" smtClean="0">
                <a:solidFill>
                  <a:srgbClr val="534949"/>
                </a:solidFill>
              </a:rPr>
              <a:t>«СМОЛЕНСКИЙ ОБЛАСТНОЙ ИНСТИТУТ РАЗВИТИЯ ОБРАЗОВАНИЯ»</a:t>
            </a:r>
          </a:p>
          <a:p>
            <a:pPr algn="r">
              <a:lnSpc>
                <a:spcPct val="90000"/>
              </a:lnSpc>
              <a:defRPr/>
            </a:pPr>
            <a:endParaRPr lang="ru-RU" sz="700" dirty="0" smtClean="0">
              <a:solidFill>
                <a:srgbClr val="534949"/>
              </a:solidFill>
            </a:endParaRPr>
          </a:p>
          <a:p>
            <a:pPr algn="r">
              <a:lnSpc>
                <a:spcPct val="90000"/>
              </a:lnSpc>
              <a:defRPr/>
            </a:pPr>
            <a:r>
              <a:rPr lang="ru-RU" sz="700" dirty="0" smtClean="0">
                <a:solidFill>
                  <a:srgbClr val="534949"/>
                </a:solidFill>
              </a:rPr>
              <a:t>214000, г. Смоленск, ул. Октябрьской революции, д. 20А</a:t>
            </a:r>
          </a:p>
          <a:p>
            <a:pPr algn="r">
              <a:lnSpc>
                <a:spcPct val="90000"/>
              </a:lnSpc>
              <a:defRPr/>
            </a:pPr>
            <a:r>
              <a:rPr lang="ru-RU" sz="700" dirty="0" smtClean="0">
                <a:solidFill>
                  <a:srgbClr val="534949"/>
                </a:solidFill>
              </a:rPr>
              <a:t>тел</a:t>
            </a:r>
            <a:r>
              <a:rPr lang="en-US" sz="700" dirty="0" smtClean="0">
                <a:solidFill>
                  <a:srgbClr val="534949"/>
                </a:solidFill>
              </a:rPr>
              <a:t>/</a:t>
            </a:r>
            <a:r>
              <a:rPr lang="ru-RU" sz="700" dirty="0" smtClean="0">
                <a:solidFill>
                  <a:srgbClr val="534949"/>
                </a:solidFill>
              </a:rPr>
              <a:t>факс: 8 (4812) 38-21-57</a:t>
            </a:r>
          </a:p>
          <a:p>
            <a:pPr algn="r">
              <a:lnSpc>
                <a:spcPct val="90000"/>
              </a:lnSpc>
              <a:defRPr/>
            </a:pPr>
            <a:r>
              <a:rPr lang="en-US" sz="700" dirty="0" smtClean="0">
                <a:solidFill>
                  <a:srgbClr val="534949"/>
                </a:solidFill>
                <a:cs typeface="Calibri" pitchFamily="34" charset="0"/>
              </a:rPr>
              <a:t>www. dpo-smolensk.ru</a:t>
            </a:r>
            <a:endParaRPr lang="ru-RU" sz="700" dirty="0">
              <a:solidFill>
                <a:srgbClr val="534949"/>
              </a:solidFill>
              <a:cs typeface="Calibri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 userDrawn="1"/>
        </p:nvCxnSpPr>
        <p:spPr>
          <a:xfrm>
            <a:off x="1007435" y="6066000"/>
            <a:ext cx="10273141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0072" y="116632"/>
            <a:ext cx="856955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759665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1780-857F-4F5F-B809-C53DD044E6F1}" type="datetime1">
              <a:rPr lang="ru-RU" smtClean="0"/>
              <a:pPr/>
              <a:t>09.11.2015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7859" y="856527"/>
            <a:ext cx="4120587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r>
              <a:rPr lang="ru-RU" smtClean="0">
                <a:solidFill>
                  <a:srgbClr val="C66951"/>
                </a:solidFill>
              </a:rPr>
              <a:t>ФИО автора, должность</a:t>
            </a:r>
            <a:endParaRPr lang="ru-RU">
              <a:solidFill>
                <a:srgbClr val="C6695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9777" y="2657435"/>
            <a:ext cx="4406096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5456" y="4136994"/>
            <a:ext cx="4398379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0761570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</p:grpSp>
      <p:sp>
        <p:nvSpPr>
          <p:cNvPr id="94" name="Rectangle 93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2565" y="2660904"/>
            <a:ext cx="4401312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0278" y="693795"/>
            <a:ext cx="4479497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2841" y="4133089"/>
            <a:ext cx="4400764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168BD-9E0D-4FD9-8997-B98E80DC57A8}" type="datetime1">
              <a:rPr lang="ru-RU" smtClean="0"/>
              <a:pPr/>
              <a:t>09.11.2015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r>
              <a:rPr lang="ru-RU" smtClean="0">
                <a:solidFill>
                  <a:srgbClr val="C66951"/>
                </a:solidFill>
              </a:rPr>
              <a:t>ФИО автора, должность</a:t>
            </a:r>
            <a:endParaRPr lang="ru-RU">
              <a:solidFill>
                <a:srgbClr val="C6695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19726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3D6E-4792-4484-9298-B540E8BA777D}" type="datetime1">
              <a:rPr lang="ru-RU" smtClean="0"/>
              <a:pPr/>
              <a:t>09.11.2015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srgbClr val="C66951"/>
                </a:solidFill>
              </a:rPr>
              <a:t>ФИО автора, должность</a:t>
            </a:r>
            <a:endParaRPr lang="ru-RU">
              <a:solidFill>
                <a:srgbClr val="C6695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364887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1030147"/>
            <a:ext cx="1979271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04395" y="1030147"/>
            <a:ext cx="7231605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C5B6B-8392-4812-A06C-6EF65A3CA4E4}" type="datetime1">
              <a:rPr lang="ru-RU" smtClean="0"/>
              <a:pPr/>
              <a:t>09.11.2015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srgbClr val="C66951"/>
                </a:solidFill>
              </a:rPr>
              <a:t>ФИО автора, должность</a:t>
            </a:r>
            <a:endParaRPr lang="ru-RU">
              <a:solidFill>
                <a:srgbClr val="C6695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458714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CFC0E-22A1-41A6-A5B0-655AD4698E4F}" type="datetime1">
              <a:rPr lang="ru-RU" smtClean="0"/>
              <a:pPr/>
              <a:t>09.11.2015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srgbClr val="C66951"/>
                </a:solidFill>
              </a:rPr>
              <a:t>ФИО автора, должность</a:t>
            </a:r>
            <a:endParaRPr lang="ru-RU">
              <a:solidFill>
                <a:srgbClr val="C6695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36811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539899" y="0"/>
            <a:ext cx="13243109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</p:grpSp>
      <p:pic>
        <p:nvPicPr>
          <p:cNvPr id="1030" name="Picture 6" descr="C:\Users\Владелец\Desktop\Птица_целая.png"/>
          <p:cNvPicPr>
            <a:picLocks noChangeAspect="1" noChangeArrowheads="1"/>
          </p:cNvPicPr>
          <p:nvPr userDrawn="1"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821" y="1748053"/>
            <a:ext cx="9786616" cy="4502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>
              <a:alpha val="69804"/>
            </a:srgb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2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198795" y="-21511"/>
            <a:ext cx="46736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74" name="Подзаголовок 2"/>
          <p:cNvSpPr txBox="1">
            <a:spLocks/>
          </p:cNvSpPr>
          <p:nvPr userDrawn="1"/>
        </p:nvSpPr>
        <p:spPr>
          <a:xfrm>
            <a:off x="6331526" y="277426"/>
            <a:ext cx="4413071" cy="16394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rgbClr val="42424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buClr>
                <a:srgbClr val="C66951"/>
              </a:buClr>
            </a:pPr>
            <a:r>
              <a:rPr lang="ru-RU" sz="1200" b="1" dirty="0" smtClean="0">
                <a:solidFill>
                  <a:prstClr val="white"/>
                </a:solidFill>
              </a:rPr>
              <a:t>государственное автономное учреждение дополнительного профессионального образования</a:t>
            </a:r>
          </a:p>
          <a:p>
            <a:pPr algn="ctr">
              <a:spcBef>
                <a:spcPts val="0"/>
              </a:spcBef>
              <a:buClr>
                <a:srgbClr val="C66951"/>
              </a:buClr>
            </a:pPr>
            <a:r>
              <a:rPr lang="ru-RU" sz="1200" b="1" dirty="0" smtClean="0">
                <a:solidFill>
                  <a:prstClr val="white"/>
                </a:solidFill>
              </a:rPr>
              <a:t>(повышения квалификации) специалистов</a:t>
            </a:r>
          </a:p>
          <a:p>
            <a:pPr algn="ctr">
              <a:spcBef>
                <a:spcPts val="0"/>
              </a:spcBef>
              <a:buClr>
                <a:srgbClr val="C66951"/>
              </a:buClr>
            </a:pPr>
            <a:endParaRPr lang="ru-RU" sz="700" b="1" dirty="0" smtClean="0">
              <a:solidFill>
                <a:prstClr val="white"/>
              </a:solidFill>
            </a:endParaRPr>
          </a:p>
          <a:p>
            <a:pPr algn="ctr">
              <a:spcBef>
                <a:spcPts val="0"/>
              </a:spcBef>
              <a:buClr>
                <a:srgbClr val="C66951"/>
              </a:buClr>
            </a:pPr>
            <a:r>
              <a:rPr lang="ru-RU" sz="1200" b="1" dirty="0" smtClean="0">
                <a:solidFill>
                  <a:prstClr val="white"/>
                </a:solidFill>
              </a:rPr>
              <a:t>«СМОЛЕНСКИЙ ОБЛАСТНОЙ ИНСТИТУТ</a:t>
            </a:r>
          </a:p>
          <a:p>
            <a:pPr algn="ctr">
              <a:spcBef>
                <a:spcPts val="0"/>
              </a:spcBef>
              <a:buClr>
                <a:srgbClr val="C66951"/>
              </a:buClr>
            </a:pPr>
            <a:r>
              <a:rPr lang="ru-RU" sz="1200" b="1" dirty="0" smtClean="0">
                <a:solidFill>
                  <a:prstClr val="white"/>
                </a:solidFill>
              </a:rPr>
              <a:t>РАЗВИТИЯ ОБРАЗОВАНИЯ»</a:t>
            </a:r>
            <a:endParaRPr lang="ru-RU" sz="1200" b="1" dirty="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8021" y="2561422"/>
            <a:ext cx="4509648" cy="3079357"/>
          </a:xfrm>
        </p:spPr>
        <p:txBody>
          <a:bodyPr anchor="ctr">
            <a:normAutofit/>
          </a:bodyPr>
          <a:lstStyle>
            <a:lvl1pPr algn="ctr">
              <a:defRPr sz="3000" b="1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68263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2815" y="2316009"/>
            <a:ext cx="407619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8961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82450" y="2316010"/>
            <a:ext cx="4074289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536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32DED-0D7F-4950-A056-7F2CBE278128}" type="datetime1">
              <a:rPr lang="ru-RU" smtClean="0"/>
              <a:pPr/>
              <a:t>09.11.2015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srgbClr val="C66951"/>
                </a:solidFill>
              </a:rPr>
              <a:t>ФИО автора, должность</a:t>
            </a:r>
            <a:endParaRPr lang="ru-RU">
              <a:solidFill>
                <a:srgbClr val="C66951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695147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07435" y="836712"/>
            <a:ext cx="10273141" cy="745152"/>
          </a:xfrm>
        </p:spPr>
        <p:txBody>
          <a:bodyPr anchor="ctr">
            <a:normAutofit/>
          </a:bodyPr>
          <a:lstStyle>
            <a:lvl1pPr algn="l">
              <a:defRPr sz="3000" b="1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Заголовок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7435" y="1700808"/>
            <a:ext cx="10273141" cy="3960440"/>
          </a:xfrm>
        </p:spPr>
        <p:txBody>
          <a:bodyPr>
            <a:normAutofit/>
          </a:bodyPr>
          <a:lstStyle>
            <a:lvl1pPr>
              <a:buClr>
                <a:schemeClr val="bg2">
                  <a:lumMod val="25000"/>
                </a:schemeClr>
              </a:buClr>
              <a:defRPr sz="2000"/>
            </a:lvl1pPr>
            <a:lvl2pPr>
              <a:buClr>
                <a:schemeClr val="bg2">
                  <a:lumMod val="25000"/>
                </a:schemeClr>
              </a:buClr>
              <a:defRPr sz="2000"/>
            </a:lvl2pPr>
            <a:lvl3pPr>
              <a:buClr>
                <a:schemeClr val="bg2">
                  <a:lumMod val="25000"/>
                </a:schemeClr>
              </a:buClr>
              <a:defRPr sz="1800"/>
            </a:lvl3pPr>
            <a:lvl4pPr>
              <a:buClr>
                <a:schemeClr val="bg2">
                  <a:lumMod val="25000"/>
                </a:schemeClr>
              </a:buClr>
              <a:defRPr sz="1600"/>
            </a:lvl4pPr>
            <a:lvl5pPr>
              <a:buClr>
                <a:schemeClr val="bg2">
                  <a:lumMod val="25000"/>
                </a:schemeClr>
              </a:buClr>
              <a:defRPr sz="14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8" name="Нижний колонтитул 4"/>
          <p:cNvSpPr txBox="1">
            <a:spLocks/>
          </p:cNvSpPr>
          <p:nvPr userDrawn="1"/>
        </p:nvSpPr>
        <p:spPr>
          <a:xfrm>
            <a:off x="1007435" y="5733256"/>
            <a:ext cx="10273141" cy="72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 b="1"/>
            </a:lvl1pPr>
          </a:lstStyle>
          <a:p>
            <a:pPr>
              <a:lnSpc>
                <a:spcPct val="90000"/>
              </a:lnSpc>
              <a:defRPr/>
            </a:pPr>
            <a:r>
              <a:rPr lang="ru-RU" sz="500" dirty="0" smtClean="0">
                <a:solidFill>
                  <a:srgbClr val="534949"/>
                </a:solidFill>
              </a:rPr>
              <a:t>ГОСУДАРСТВЕННОЕ АВТОНОМНОЕ УЧРЕЖДЕНИЕ ДОПОЛНИТЕЛЬНОГО</a:t>
            </a:r>
          </a:p>
          <a:p>
            <a:pPr>
              <a:lnSpc>
                <a:spcPct val="90000"/>
              </a:lnSpc>
              <a:defRPr/>
            </a:pPr>
            <a:r>
              <a:rPr lang="ru-RU" sz="500" dirty="0" smtClean="0">
                <a:solidFill>
                  <a:srgbClr val="534949"/>
                </a:solidFill>
              </a:rPr>
              <a:t>ПРОФЕССИОНАЛЬНОГО ОБРАЗОВАНИЯ (ПОВЫШЕНИЯ КВАЛИФИКАЦИИ) СПЕЦИАЛИСТОВ</a:t>
            </a:r>
          </a:p>
          <a:p>
            <a:pPr>
              <a:lnSpc>
                <a:spcPct val="90000"/>
              </a:lnSpc>
              <a:defRPr/>
            </a:pPr>
            <a:r>
              <a:rPr lang="ru-RU" sz="700" dirty="0" smtClean="0">
                <a:solidFill>
                  <a:srgbClr val="534949"/>
                </a:solidFill>
              </a:rPr>
              <a:t>«СМОЛЕНСКИЙ ОБЛАСТНОЙ ИНСТИТУТ РАЗВИТИЯ ОБРАЗОВАНИЯ»</a:t>
            </a:r>
          </a:p>
          <a:p>
            <a:pPr algn="r">
              <a:lnSpc>
                <a:spcPct val="90000"/>
              </a:lnSpc>
              <a:defRPr/>
            </a:pPr>
            <a:endParaRPr lang="ru-RU" sz="700" dirty="0" smtClean="0">
              <a:solidFill>
                <a:srgbClr val="534949"/>
              </a:solidFill>
            </a:endParaRPr>
          </a:p>
          <a:p>
            <a:pPr algn="r">
              <a:lnSpc>
                <a:spcPct val="90000"/>
              </a:lnSpc>
              <a:defRPr/>
            </a:pPr>
            <a:r>
              <a:rPr lang="ru-RU" sz="700" dirty="0" smtClean="0">
                <a:solidFill>
                  <a:srgbClr val="534949"/>
                </a:solidFill>
              </a:rPr>
              <a:t>214000, г. Смоленск, ул. Октябрьской революции, д. 20А</a:t>
            </a:r>
          </a:p>
          <a:p>
            <a:pPr algn="r">
              <a:lnSpc>
                <a:spcPct val="90000"/>
              </a:lnSpc>
              <a:defRPr/>
            </a:pPr>
            <a:r>
              <a:rPr lang="ru-RU" sz="700" dirty="0" smtClean="0">
                <a:solidFill>
                  <a:srgbClr val="534949"/>
                </a:solidFill>
              </a:rPr>
              <a:t>тел</a:t>
            </a:r>
            <a:r>
              <a:rPr lang="en-US" sz="700" dirty="0" smtClean="0">
                <a:solidFill>
                  <a:srgbClr val="534949"/>
                </a:solidFill>
              </a:rPr>
              <a:t>/</a:t>
            </a:r>
            <a:r>
              <a:rPr lang="ru-RU" sz="700" dirty="0" smtClean="0">
                <a:solidFill>
                  <a:srgbClr val="534949"/>
                </a:solidFill>
              </a:rPr>
              <a:t>факс: 8 (4812) 38-21-57</a:t>
            </a:r>
          </a:p>
          <a:p>
            <a:pPr algn="r">
              <a:lnSpc>
                <a:spcPct val="90000"/>
              </a:lnSpc>
              <a:defRPr/>
            </a:pPr>
            <a:r>
              <a:rPr lang="en-US" sz="700" dirty="0" smtClean="0">
                <a:solidFill>
                  <a:srgbClr val="534949"/>
                </a:solidFill>
                <a:cs typeface="Calibri" pitchFamily="34" charset="0"/>
              </a:rPr>
              <a:t>www. dpo-smolensk.ru</a:t>
            </a:r>
            <a:endParaRPr lang="ru-RU" sz="700" dirty="0">
              <a:solidFill>
                <a:srgbClr val="534949"/>
              </a:solidFill>
              <a:cs typeface="Calibri" pitchFamily="34" charset="0"/>
            </a:endParaRPr>
          </a:p>
        </p:txBody>
      </p:sp>
      <p:pic>
        <p:nvPicPr>
          <p:cNvPr id="10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0072" y="116632"/>
            <a:ext cx="856955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Прямая соединительная линия 11"/>
          <p:cNvCxnSpPr/>
          <p:nvPr userDrawn="1"/>
        </p:nvCxnSpPr>
        <p:spPr>
          <a:xfrm>
            <a:off x="1007435" y="6066000"/>
            <a:ext cx="10273141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Дата 12"/>
          <p:cNvSpPr>
            <a:spLocks noGrp="1"/>
          </p:cNvSpPr>
          <p:nvPr>
            <p:ph type="dt" sz="half" idx="10"/>
          </p:nvPr>
        </p:nvSpPr>
        <p:spPr>
          <a:xfrm>
            <a:off x="143339" y="55873"/>
            <a:ext cx="1056117" cy="252000"/>
          </a:xfrm>
        </p:spPr>
        <p:txBody>
          <a:bodyPr/>
          <a:lstStyle>
            <a:lvl1pPr algn="l">
              <a:defRPr sz="800"/>
            </a:lvl1pPr>
          </a:lstStyle>
          <a:p>
            <a:fld id="{AAFFC5FA-CA71-4565-B01C-34C4B64B1EAF}" type="datetime1">
              <a:rPr lang="ru-RU" smtClean="0"/>
              <a:pPr/>
              <a:t>09.11.2015</a:t>
            </a:fld>
            <a:endParaRPr lang="ru-RU" dirty="0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1"/>
          </p:nvPr>
        </p:nvSpPr>
        <p:spPr>
          <a:xfrm>
            <a:off x="1007435" y="6154808"/>
            <a:ext cx="4669536" cy="226521"/>
          </a:xfrm>
        </p:spPr>
        <p:txBody>
          <a:bodyPr/>
          <a:lstStyle>
            <a:lvl1pPr algn="l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ФИО автора, должность</a:t>
            </a:r>
            <a:endParaRPr lang="ru-RU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11472597" y="55873"/>
            <a:ext cx="576064" cy="252000"/>
          </a:xfrm>
        </p:spPr>
        <p:txBody>
          <a:bodyPr/>
          <a:lstStyle>
            <a:lvl1pPr algn="r">
              <a:defRPr sz="800"/>
            </a:lvl1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90972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194" y="2900830"/>
            <a:ext cx="8849957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8194" y="4267201"/>
            <a:ext cx="8849956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9A7E-9C7F-4FDE-B704-761A4A0475D1}" type="datetime1">
              <a:rPr lang="ru-RU" smtClean="0"/>
              <a:pPr/>
              <a:t>09.11.2015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srgbClr val="C66951"/>
                </a:solidFill>
              </a:rPr>
              <a:t>ФИО автора, должность</a:t>
            </a:r>
            <a:endParaRPr lang="ru-RU">
              <a:solidFill>
                <a:srgbClr val="C6695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577242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0072" y="116632"/>
            <a:ext cx="856955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1007435" y="836712"/>
            <a:ext cx="10273141" cy="745152"/>
          </a:xfrm>
        </p:spPr>
        <p:txBody>
          <a:bodyPr anchor="ctr">
            <a:normAutofit/>
          </a:bodyPr>
          <a:lstStyle>
            <a:lvl1pPr algn="l">
              <a:defRPr sz="3000" b="1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Заголовок</a:t>
            </a:r>
            <a:endParaRPr lang="en-US" dirty="0"/>
          </a:p>
        </p:txBody>
      </p:sp>
      <p:sp>
        <p:nvSpPr>
          <p:cNvPr id="12" name="Нижний колонтитул 4"/>
          <p:cNvSpPr txBox="1">
            <a:spLocks/>
          </p:cNvSpPr>
          <p:nvPr userDrawn="1"/>
        </p:nvSpPr>
        <p:spPr>
          <a:xfrm>
            <a:off x="1007435" y="5733256"/>
            <a:ext cx="10273141" cy="72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 b="1"/>
            </a:lvl1pPr>
          </a:lstStyle>
          <a:p>
            <a:pPr>
              <a:lnSpc>
                <a:spcPct val="90000"/>
              </a:lnSpc>
              <a:defRPr/>
            </a:pPr>
            <a:r>
              <a:rPr lang="ru-RU" sz="500" dirty="0" smtClean="0">
                <a:solidFill>
                  <a:srgbClr val="534949"/>
                </a:solidFill>
              </a:rPr>
              <a:t>ГОСУДАРСТВЕННОЕ АВТОНОМНОЕ УЧРЕЖДЕНИЕ ДОПОЛНИТЕЛЬНОГО</a:t>
            </a:r>
          </a:p>
          <a:p>
            <a:pPr>
              <a:lnSpc>
                <a:spcPct val="90000"/>
              </a:lnSpc>
              <a:defRPr/>
            </a:pPr>
            <a:r>
              <a:rPr lang="ru-RU" sz="500" dirty="0" smtClean="0">
                <a:solidFill>
                  <a:srgbClr val="534949"/>
                </a:solidFill>
              </a:rPr>
              <a:t>ПРОФЕССИОНАЛЬНОГО ОБРАЗОВАНИЯ (ПОВЫШЕНИЯ КВАЛИФИКАЦИИ) СПЕЦИАЛИСТОВ</a:t>
            </a:r>
          </a:p>
          <a:p>
            <a:pPr>
              <a:lnSpc>
                <a:spcPct val="90000"/>
              </a:lnSpc>
              <a:defRPr/>
            </a:pPr>
            <a:r>
              <a:rPr lang="ru-RU" sz="700" dirty="0" smtClean="0">
                <a:solidFill>
                  <a:srgbClr val="534949"/>
                </a:solidFill>
              </a:rPr>
              <a:t>«СМОЛЕНСКИЙ ОБЛАСТНОЙ ИНСТИТУТ РАЗВИТИЯ ОБРАЗОВАНИЯ»</a:t>
            </a:r>
          </a:p>
          <a:p>
            <a:pPr algn="r">
              <a:lnSpc>
                <a:spcPct val="90000"/>
              </a:lnSpc>
              <a:defRPr/>
            </a:pPr>
            <a:endParaRPr lang="ru-RU" sz="700" dirty="0" smtClean="0">
              <a:solidFill>
                <a:srgbClr val="534949"/>
              </a:solidFill>
            </a:endParaRPr>
          </a:p>
          <a:p>
            <a:pPr algn="r">
              <a:lnSpc>
                <a:spcPct val="90000"/>
              </a:lnSpc>
              <a:defRPr/>
            </a:pPr>
            <a:r>
              <a:rPr lang="ru-RU" sz="700" dirty="0" smtClean="0">
                <a:solidFill>
                  <a:srgbClr val="534949"/>
                </a:solidFill>
              </a:rPr>
              <a:t>214000, г. Смоленск, ул. Октябрьской революции, д. 20А</a:t>
            </a:r>
          </a:p>
          <a:p>
            <a:pPr algn="r">
              <a:lnSpc>
                <a:spcPct val="90000"/>
              </a:lnSpc>
              <a:defRPr/>
            </a:pPr>
            <a:r>
              <a:rPr lang="ru-RU" sz="700" dirty="0" smtClean="0">
                <a:solidFill>
                  <a:srgbClr val="534949"/>
                </a:solidFill>
              </a:rPr>
              <a:t>тел</a:t>
            </a:r>
            <a:r>
              <a:rPr lang="en-US" sz="700" dirty="0" smtClean="0">
                <a:solidFill>
                  <a:srgbClr val="534949"/>
                </a:solidFill>
              </a:rPr>
              <a:t>/</a:t>
            </a:r>
            <a:r>
              <a:rPr lang="ru-RU" sz="700" dirty="0" smtClean="0">
                <a:solidFill>
                  <a:srgbClr val="534949"/>
                </a:solidFill>
              </a:rPr>
              <a:t>факс: 8 (4812) 38-21-57</a:t>
            </a:r>
          </a:p>
          <a:p>
            <a:pPr algn="r">
              <a:lnSpc>
                <a:spcPct val="90000"/>
              </a:lnSpc>
              <a:defRPr/>
            </a:pPr>
            <a:r>
              <a:rPr lang="en-US" sz="700" dirty="0" smtClean="0">
                <a:solidFill>
                  <a:srgbClr val="534949"/>
                </a:solidFill>
                <a:cs typeface="Calibri" pitchFamily="34" charset="0"/>
              </a:rPr>
              <a:t>www. dpo-smolensk.ru</a:t>
            </a:r>
            <a:endParaRPr lang="ru-RU" sz="700" dirty="0">
              <a:solidFill>
                <a:srgbClr val="534949"/>
              </a:solidFill>
              <a:cs typeface="Calibri" pitchFamily="34" charset="0"/>
            </a:endParaRPr>
          </a:p>
        </p:txBody>
      </p:sp>
      <p:cxnSp>
        <p:nvCxnSpPr>
          <p:cNvPr id="13" name="Прямая соединительная линия 12"/>
          <p:cNvCxnSpPr/>
          <p:nvPr userDrawn="1"/>
        </p:nvCxnSpPr>
        <p:spPr>
          <a:xfrm>
            <a:off x="1007435" y="6066000"/>
            <a:ext cx="10273141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Дата 12"/>
          <p:cNvSpPr>
            <a:spLocks noGrp="1"/>
          </p:cNvSpPr>
          <p:nvPr>
            <p:ph type="dt" sz="half" idx="10"/>
          </p:nvPr>
        </p:nvSpPr>
        <p:spPr>
          <a:xfrm>
            <a:off x="143339" y="55873"/>
            <a:ext cx="1056117" cy="252000"/>
          </a:xfrm>
        </p:spPr>
        <p:txBody>
          <a:bodyPr/>
          <a:lstStyle>
            <a:lvl1pPr algn="l">
              <a:defRPr sz="800"/>
            </a:lvl1pPr>
          </a:lstStyle>
          <a:p>
            <a:fld id="{AAFFC5FA-CA71-4565-B01C-34C4B64B1EAF}" type="datetime1">
              <a:rPr lang="ru-RU" smtClean="0"/>
              <a:pPr/>
              <a:t>09.11.2015</a:t>
            </a:fld>
            <a:endParaRPr lang="ru-RU" dirty="0"/>
          </a:p>
        </p:txBody>
      </p:sp>
      <p:sp>
        <p:nvSpPr>
          <p:cNvPr id="16" name="Нижний колонтитул 13"/>
          <p:cNvSpPr>
            <a:spLocks noGrp="1"/>
          </p:cNvSpPr>
          <p:nvPr>
            <p:ph type="ftr" sz="quarter" idx="11"/>
          </p:nvPr>
        </p:nvSpPr>
        <p:spPr>
          <a:xfrm>
            <a:off x="1007435" y="6154808"/>
            <a:ext cx="4669536" cy="226521"/>
          </a:xfrm>
        </p:spPr>
        <p:txBody>
          <a:bodyPr/>
          <a:lstStyle>
            <a:lvl1pPr algn="l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ФИО автора, должность</a:t>
            </a:r>
            <a:endParaRPr lang="ru-RU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11472597" y="55873"/>
            <a:ext cx="576064" cy="252000"/>
          </a:xfrm>
        </p:spPr>
        <p:txBody>
          <a:bodyPr/>
          <a:lstStyle>
            <a:lvl1pPr algn="r">
              <a:defRPr sz="800"/>
            </a:lvl1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8" name="Content Placeholder 2"/>
          <p:cNvSpPr>
            <a:spLocks noGrp="1"/>
          </p:cNvSpPr>
          <p:nvPr>
            <p:ph idx="1"/>
          </p:nvPr>
        </p:nvSpPr>
        <p:spPr>
          <a:xfrm>
            <a:off x="1007435" y="1700808"/>
            <a:ext cx="5088000" cy="3960440"/>
          </a:xfrm>
        </p:spPr>
        <p:txBody>
          <a:bodyPr>
            <a:normAutofit/>
          </a:bodyPr>
          <a:lstStyle>
            <a:lvl1pPr>
              <a:buClr>
                <a:schemeClr val="bg2">
                  <a:lumMod val="10000"/>
                </a:schemeClr>
              </a:buClr>
              <a:defRPr sz="2000"/>
            </a:lvl1pPr>
            <a:lvl2pPr>
              <a:buClr>
                <a:schemeClr val="bg2">
                  <a:lumMod val="10000"/>
                </a:schemeClr>
              </a:buClr>
              <a:defRPr sz="2000"/>
            </a:lvl2pPr>
            <a:lvl3pPr>
              <a:buClr>
                <a:schemeClr val="bg2">
                  <a:lumMod val="10000"/>
                </a:schemeClr>
              </a:buClr>
              <a:defRPr sz="1800"/>
            </a:lvl3pPr>
            <a:lvl4pPr>
              <a:buClr>
                <a:schemeClr val="bg2">
                  <a:lumMod val="10000"/>
                </a:schemeClr>
              </a:buClr>
              <a:defRPr sz="1600"/>
            </a:lvl4pPr>
            <a:lvl5pPr>
              <a:buClr>
                <a:schemeClr val="bg2">
                  <a:lumMod val="10000"/>
                </a:schemeClr>
              </a:buClr>
              <a:defRPr sz="14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19" name="Content Placeholder 2"/>
          <p:cNvSpPr>
            <a:spLocks noGrp="1"/>
          </p:cNvSpPr>
          <p:nvPr>
            <p:ph idx="13"/>
          </p:nvPr>
        </p:nvSpPr>
        <p:spPr>
          <a:xfrm>
            <a:off x="6192576" y="1700808"/>
            <a:ext cx="5088000" cy="3960440"/>
          </a:xfrm>
        </p:spPr>
        <p:txBody>
          <a:bodyPr>
            <a:normAutofit/>
          </a:bodyPr>
          <a:lstStyle>
            <a:lvl1pPr>
              <a:buClr>
                <a:schemeClr val="bg2">
                  <a:lumMod val="10000"/>
                </a:schemeClr>
              </a:buClr>
              <a:defRPr sz="2000"/>
            </a:lvl1pPr>
            <a:lvl2pPr>
              <a:buClr>
                <a:schemeClr val="bg2">
                  <a:lumMod val="10000"/>
                </a:schemeClr>
              </a:buClr>
              <a:defRPr sz="2000"/>
            </a:lvl2pPr>
            <a:lvl3pPr>
              <a:buClr>
                <a:schemeClr val="bg2">
                  <a:lumMod val="10000"/>
                </a:schemeClr>
              </a:buClr>
              <a:defRPr sz="1800"/>
            </a:lvl3pPr>
            <a:lvl4pPr>
              <a:buClr>
                <a:schemeClr val="bg2">
                  <a:lumMod val="10000"/>
                </a:schemeClr>
              </a:buClr>
              <a:defRPr sz="1600"/>
            </a:lvl4pPr>
            <a:lvl5pPr>
              <a:buClr>
                <a:schemeClr val="bg2">
                  <a:lumMod val="10000"/>
                </a:schemeClr>
              </a:buClr>
              <a:defRPr sz="14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97344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2815" y="2316009"/>
            <a:ext cx="407619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8961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82450" y="2316010"/>
            <a:ext cx="4074289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536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32DED-0D7F-4950-A056-7F2CBE278128}" type="datetime1">
              <a:rPr lang="ru-RU" smtClean="0"/>
              <a:pPr/>
              <a:t>09.11.2015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srgbClr val="C66951"/>
                </a:solidFill>
              </a:rPr>
              <a:t>ФИО автора, должность</a:t>
            </a:r>
            <a:endParaRPr lang="ru-RU">
              <a:solidFill>
                <a:srgbClr val="C66951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334716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E0802-6340-4BCA-80A6-FF165FDF11E5}" type="datetime1">
              <a:rPr lang="ru-RU" smtClean="0"/>
              <a:pPr/>
              <a:t>09.11.2015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srgbClr val="C66951"/>
                </a:solidFill>
              </a:rPr>
              <a:t>ФИО автора, должность</a:t>
            </a:r>
            <a:endParaRPr lang="ru-RU">
              <a:solidFill>
                <a:srgbClr val="C6695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25939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12"/>
          <p:cNvSpPr txBox="1">
            <a:spLocks/>
          </p:cNvSpPr>
          <p:nvPr userDrawn="1"/>
        </p:nvSpPr>
        <p:spPr>
          <a:xfrm>
            <a:off x="143339" y="55873"/>
            <a:ext cx="1056117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800" kern="1200">
                <a:solidFill>
                  <a:srgbClr val="FEFEFE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AFFC5FA-CA71-4565-B01C-34C4B64B1EAF}" type="datetime1">
              <a:rPr lang="ru-RU" sz="800" smtClean="0"/>
              <a:pPr/>
              <a:t>09.11.2015</a:t>
            </a:fld>
            <a:endParaRPr lang="ru-RU" sz="800" dirty="0"/>
          </a:p>
        </p:txBody>
      </p:sp>
      <p:sp>
        <p:nvSpPr>
          <p:cNvPr id="6" name="Нижний колонтитул 13"/>
          <p:cNvSpPr txBox="1">
            <a:spLocks/>
          </p:cNvSpPr>
          <p:nvPr userDrawn="1"/>
        </p:nvSpPr>
        <p:spPr>
          <a:xfrm>
            <a:off x="1007435" y="6154808"/>
            <a:ext cx="4669536" cy="2265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80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ФИО автора, должность</a:t>
            </a:r>
            <a:endParaRPr lang="ru-RU" sz="8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Номер слайда 14"/>
          <p:cNvSpPr txBox="1">
            <a:spLocks/>
          </p:cNvSpPr>
          <p:nvPr userDrawn="1"/>
        </p:nvSpPr>
        <p:spPr>
          <a:xfrm>
            <a:off x="11472597" y="55873"/>
            <a:ext cx="576064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800" kern="1200">
                <a:solidFill>
                  <a:srgbClr val="FEFEFE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06C50F1-8CFA-411F-AD37-A72DFD69FB28}" type="slidenum">
              <a:rPr lang="ru-RU" sz="800" smtClean="0"/>
              <a:pPr/>
              <a:t>‹#›</a:t>
            </a:fld>
            <a:endParaRPr lang="ru-RU" sz="800" dirty="0"/>
          </a:p>
        </p:txBody>
      </p:sp>
      <p:sp>
        <p:nvSpPr>
          <p:cNvPr id="8" name="Нижний колонтитул 4"/>
          <p:cNvSpPr txBox="1">
            <a:spLocks/>
          </p:cNvSpPr>
          <p:nvPr userDrawn="1"/>
        </p:nvSpPr>
        <p:spPr>
          <a:xfrm>
            <a:off x="1007435" y="5733256"/>
            <a:ext cx="10273141" cy="72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 b="1"/>
            </a:lvl1pPr>
          </a:lstStyle>
          <a:p>
            <a:pPr>
              <a:lnSpc>
                <a:spcPct val="90000"/>
              </a:lnSpc>
              <a:defRPr/>
            </a:pPr>
            <a:r>
              <a:rPr lang="ru-RU" sz="500" dirty="0" smtClean="0">
                <a:solidFill>
                  <a:srgbClr val="534949"/>
                </a:solidFill>
              </a:rPr>
              <a:t>ГОСУДАРСТВЕННОЕ АВТОНОМНОЕ УЧРЕЖДЕНИЕ ДОПОЛНИТЕЛЬНОГО</a:t>
            </a:r>
          </a:p>
          <a:p>
            <a:pPr>
              <a:lnSpc>
                <a:spcPct val="90000"/>
              </a:lnSpc>
              <a:defRPr/>
            </a:pPr>
            <a:r>
              <a:rPr lang="ru-RU" sz="500" dirty="0" smtClean="0">
                <a:solidFill>
                  <a:srgbClr val="534949"/>
                </a:solidFill>
              </a:rPr>
              <a:t>ПРОФЕССИОНАЛЬНОГО ОБРАЗОВАНИЯ (ПОВЫШЕНИЯ КВАЛИФИКАЦИИ) СПЕЦИАЛИСТОВ</a:t>
            </a:r>
          </a:p>
          <a:p>
            <a:pPr>
              <a:lnSpc>
                <a:spcPct val="90000"/>
              </a:lnSpc>
              <a:defRPr/>
            </a:pPr>
            <a:r>
              <a:rPr lang="ru-RU" sz="700" dirty="0" smtClean="0">
                <a:solidFill>
                  <a:srgbClr val="534949"/>
                </a:solidFill>
              </a:rPr>
              <a:t>«СМОЛЕНСКИЙ ОБЛАСТНОЙ ИНСТИТУТ РАЗВИТИЯ ОБРАЗОВАНИЯ»</a:t>
            </a:r>
          </a:p>
          <a:p>
            <a:pPr algn="r">
              <a:lnSpc>
                <a:spcPct val="90000"/>
              </a:lnSpc>
              <a:defRPr/>
            </a:pPr>
            <a:endParaRPr lang="ru-RU" sz="700" dirty="0" smtClean="0">
              <a:solidFill>
                <a:srgbClr val="534949"/>
              </a:solidFill>
            </a:endParaRPr>
          </a:p>
          <a:p>
            <a:pPr algn="r">
              <a:lnSpc>
                <a:spcPct val="90000"/>
              </a:lnSpc>
              <a:defRPr/>
            </a:pPr>
            <a:r>
              <a:rPr lang="ru-RU" sz="700" dirty="0" smtClean="0">
                <a:solidFill>
                  <a:srgbClr val="534949"/>
                </a:solidFill>
              </a:rPr>
              <a:t>214000, г. Смоленск, ул. Октябрьской революции, д. 20А</a:t>
            </a:r>
          </a:p>
          <a:p>
            <a:pPr algn="r">
              <a:lnSpc>
                <a:spcPct val="90000"/>
              </a:lnSpc>
              <a:defRPr/>
            </a:pPr>
            <a:r>
              <a:rPr lang="ru-RU" sz="700" dirty="0" smtClean="0">
                <a:solidFill>
                  <a:srgbClr val="534949"/>
                </a:solidFill>
              </a:rPr>
              <a:t>тел</a:t>
            </a:r>
            <a:r>
              <a:rPr lang="en-US" sz="700" dirty="0" smtClean="0">
                <a:solidFill>
                  <a:srgbClr val="534949"/>
                </a:solidFill>
              </a:rPr>
              <a:t>/</a:t>
            </a:r>
            <a:r>
              <a:rPr lang="ru-RU" sz="700" dirty="0" smtClean="0">
                <a:solidFill>
                  <a:srgbClr val="534949"/>
                </a:solidFill>
              </a:rPr>
              <a:t>факс: 8 (4812) 38-21-57</a:t>
            </a:r>
          </a:p>
          <a:p>
            <a:pPr algn="r">
              <a:lnSpc>
                <a:spcPct val="90000"/>
              </a:lnSpc>
              <a:defRPr/>
            </a:pPr>
            <a:r>
              <a:rPr lang="en-US" sz="700" dirty="0" smtClean="0">
                <a:solidFill>
                  <a:srgbClr val="534949"/>
                </a:solidFill>
                <a:cs typeface="Calibri" pitchFamily="34" charset="0"/>
              </a:rPr>
              <a:t>www. dpo-smolensk.ru</a:t>
            </a:r>
            <a:endParaRPr lang="ru-RU" sz="700" dirty="0">
              <a:solidFill>
                <a:srgbClr val="534949"/>
              </a:solidFill>
              <a:cs typeface="Calibri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 userDrawn="1"/>
        </p:nvCxnSpPr>
        <p:spPr>
          <a:xfrm>
            <a:off x="1007435" y="6066000"/>
            <a:ext cx="10273141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0072" y="116632"/>
            <a:ext cx="856955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94545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1780-857F-4F5F-B809-C53DD044E6F1}" type="datetime1">
              <a:rPr lang="ru-RU" smtClean="0"/>
              <a:pPr/>
              <a:t>09.11.2015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7859" y="856527"/>
            <a:ext cx="4120587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r>
              <a:rPr lang="ru-RU" smtClean="0">
                <a:solidFill>
                  <a:srgbClr val="C66951"/>
                </a:solidFill>
              </a:rPr>
              <a:t>ФИО автора, должность</a:t>
            </a:r>
            <a:endParaRPr lang="ru-RU">
              <a:solidFill>
                <a:srgbClr val="C6695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9777" y="2657435"/>
            <a:ext cx="4406096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5456" y="4136994"/>
            <a:ext cx="4398379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1604281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</p:grpSp>
      <p:sp>
        <p:nvSpPr>
          <p:cNvPr id="94" name="Rectangle 93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2565" y="2660904"/>
            <a:ext cx="4401312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0278" y="693795"/>
            <a:ext cx="4479497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2841" y="4133089"/>
            <a:ext cx="4400764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168BD-9E0D-4FD9-8997-B98E80DC57A8}" type="datetime1">
              <a:rPr lang="ru-RU" smtClean="0"/>
              <a:pPr/>
              <a:t>09.11.2015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r>
              <a:rPr lang="ru-RU" smtClean="0">
                <a:solidFill>
                  <a:srgbClr val="C66951"/>
                </a:solidFill>
              </a:rPr>
              <a:t>ФИО автора, должность</a:t>
            </a:r>
            <a:endParaRPr lang="ru-RU">
              <a:solidFill>
                <a:srgbClr val="C6695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4720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3D6E-4792-4484-9298-B540E8BA777D}" type="datetime1">
              <a:rPr lang="ru-RU" smtClean="0"/>
              <a:pPr/>
              <a:t>09.11.2015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srgbClr val="C66951"/>
                </a:solidFill>
              </a:rPr>
              <a:t>ФИО автора, должность</a:t>
            </a:r>
            <a:endParaRPr lang="ru-RU">
              <a:solidFill>
                <a:srgbClr val="C6695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400855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1030147"/>
            <a:ext cx="1979271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04395" y="1030147"/>
            <a:ext cx="7231605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C5B6B-8392-4812-A06C-6EF65A3CA4E4}" type="datetime1">
              <a:rPr lang="ru-RU" smtClean="0"/>
              <a:pPr/>
              <a:t>09.11.2015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srgbClr val="C66951"/>
                </a:solidFill>
              </a:rPr>
              <a:t>ФИО автора, должность</a:t>
            </a:r>
            <a:endParaRPr lang="ru-RU">
              <a:solidFill>
                <a:srgbClr val="C6695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7758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E0802-6340-4BCA-80A6-FF165FDF11E5}" type="datetime1">
              <a:rPr lang="ru-RU" smtClean="0"/>
              <a:pPr/>
              <a:t>09.11.2015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srgbClr val="C66951"/>
                </a:solidFill>
              </a:rPr>
              <a:t>ФИО автора, должность</a:t>
            </a:r>
            <a:endParaRPr lang="ru-RU">
              <a:solidFill>
                <a:srgbClr val="C6695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4167968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CFC0E-22A1-41A6-A5B0-655AD4698E4F}" type="datetime1">
              <a:rPr lang="ru-RU" smtClean="0"/>
              <a:pPr/>
              <a:t>09.11.2015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srgbClr val="C66951"/>
                </a:solidFill>
              </a:rPr>
              <a:t>ФИО автора, должность</a:t>
            </a:r>
            <a:endParaRPr lang="ru-RU">
              <a:solidFill>
                <a:srgbClr val="C6695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61453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539899" y="0"/>
            <a:ext cx="13243109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</p:grpSp>
      <p:pic>
        <p:nvPicPr>
          <p:cNvPr id="1030" name="Picture 6" descr="C:\Users\Владелец\Desktop\Птица_целая.png"/>
          <p:cNvPicPr>
            <a:picLocks noChangeAspect="1" noChangeArrowheads="1"/>
          </p:cNvPicPr>
          <p:nvPr userDrawn="1"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821" y="1748053"/>
            <a:ext cx="9786616" cy="4502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>
              <a:alpha val="69804"/>
            </a:srgb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2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198795" y="-21511"/>
            <a:ext cx="46736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74" name="Подзаголовок 2"/>
          <p:cNvSpPr txBox="1">
            <a:spLocks/>
          </p:cNvSpPr>
          <p:nvPr userDrawn="1"/>
        </p:nvSpPr>
        <p:spPr>
          <a:xfrm>
            <a:off x="6331526" y="277426"/>
            <a:ext cx="4413071" cy="16394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rgbClr val="42424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buClr>
                <a:srgbClr val="C66951"/>
              </a:buClr>
            </a:pPr>
            <a:r>
              <a:rPr lang="ru-RU" sz="1200" b="1" dirty="0" smtClean="0">
                <a:solidFill>
                  <a:prstClr val="white"/>
                </a:solidFill>
              </a:rPr>
              <a:t>государственное автономное учреждение дополнительного профессионального образования</a:t>
            </a:r>
          </a:p>
          <a:p>
            <a:pPr algn="ctr">
              <a:spcBef>
                <a:spcPts val="0"/>
              </a:spcBef>
              <a:buClr>
                <a:srgbClr val="C66951"/>
              </a:buClr>
            </a:pPr>
            <a:r>
              <a:rPr lang="ru-RU" sz="1200" b="1" dirty="0" smtClean="0">
                <a:solidFill>
                  <a:prstClr val="white"/>
                </a:solidFill>
              </a:rPr>
              <a:t>(повышения квалификации) специалистов</a:t>
            </a:r>
          </a:p>
          <a:p>
            <a:pPr algn="ctr">
              <a:spcBef>
                <a:spcPts val="0"/>
              </a:spcBef>
              <a:buClr>
                <a:srgbClr val="C66951"/>
              </a:buClr>
            </a:pPr>
            <a:endParaRPr lang="ru-RU" sz="700" b="1" dirty="0" smtClean="0">
              <a:solidFill>
                <a:prstClr val="white"/>
              </a:solidFill>
            </a:endParaRPr>
          </a:p>
          <a:p>
            <a:pPr algn="ctr">
              <a:spcBef>
                <a:spcPts val="0"/>
              </a:spcBef>
              <a:buClr>
                <a:srgbClr val="C66951"/>
              </a:buClr>
            </a:pPr>
            <a:r>
              <a:rPr lang="ru-RU" sz="1200" b="1" dirty="0" smtClean="0">
                <a:solidFill>
                  <a:prstClr val="white"/>
                </a:solidFill>
              </a:rPr>
              <a:t>«СМОЛЕНСКИЙ ОБЛАСТНОЙ ИНСТИТУТ</a:t>
            </a:r>
          </a:p>
          <a:p>
            <a:pPr algn="ctr">
              <a:spcBef>
                <a:spcPts val="0"/>
              </a:spcBef>
              <a:buClr>
                <a:srgbClr val="C66951"/>
              </a:buClr>
            </a:pPr>
            <a:r>
              <a:rPr lang="ru-RU" sz="1200" b="1" dirty="0" smtClean="0">
                <a:solidFill>
                  <a:prstClr val="white"/>
                </a:solidFill>
              </a:rPr>
              <a:t>РАЗВИТИЯ ОБРАЗОВАНИЯ»</a:t>
            </a:r>
            <a:endParaRPr lang="ru-RU" sz="1200" b="1" dirty="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8021" y="2561422"/>
            <a:ext cx="4509648" cy="3079357"/>
          </a:xfrm>
        </p:spPr>
        <p:txBody>
          <a:bodyPr anchor="ctr">
            <a:normAutofit/>
          </a:bodyPr>
          <a:lstStyle>
            <a:lvl1pPr algn="ctr">
              <a:defRPr sz="3000" b="1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52763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07435" y="836712"/>
            <a:ext cx="10273141" cy="745152"/>
          </a:xfrm>
        </p:spPr>
        <p:txBody>
          <a:bodyPr anchor="ctr">
            <a:normAutofit/>
          </a:bodyPr>
          <a:lstStyle>
            <a:lvl1pPr algn="l">
              <a:defRPr sz="3000" b="1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Заголовок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7435" y="1700808"/>
            <a:ext cx="10273141" cy="3960440"/>
          </a:xfrm>
        </p:spPr>
        <p:txBody>
          <a:bodyPr>
            <a:normAutofit/>
          </a:bodyPr>
          <a:lstStyle>
            <a:lvl1pPr>
              <a:buClr>
                <a:schemeClr val="bg2">
                  <a:lumMod val="25000"/>
                </a:schemeClr>
              </a:buClr>
              <a:defRPr sz="2000"/>
            </a:lvl1pPr>
            <a:lvl2pPr>
              <a:buClr>
                <a:schemeClr val="bg2">
                  <a:lumMod val="25000"/>
                </a:schemeClr>
              </a:buClr>
              <a:defRPr sz="2000"/>
            </a:lvl2pPr>
            <a:lvl3pPr>
              <a:buClr>
                <a:schemeClr val="bg2">
                  <a:lumMod val="25000"/>
                </a:schemeClr>
              </a:buClr>
              <a:defRPr sz="1800"/>
            </a:lvl3pPr>
            <a:lvl4pPr>
              <a:buClr>
                <a:schemeClr val="bg2">
                  <a:lumMod val="25000"/>
                </a:schemeClr>
              </a:buClr>
              <a:defRPr sz="1600"/>
            </a:lvl4pPr>
            <a:lvl5pPr>
              <a:buClr>
                <a:schemeClr val="bg2">
                  <a:lumMod val="25000"/>
                </a:schemeClr>
              </a:buClr>
              <a:defRPr sz="14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8" name="Нижний колонтитул 4"/>
          <p:cNvSpPr txBox="1">
            <a:spLocks/>
          </p:cNvSpPr>
          <p:nvPr userDrawn="1"/>
        </p:nvSpPr>
        <p:spPr>
          <a:xfrm>
            <a:off x="1007435" y="5733256"/>
            <a:ext cx="10273141" cy="72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 b="1"/>
            </a:lvl1pPr>
          </a:lstStyle>
          <a:p>
            <a:pPr>
              <a:lnSpc>
                <a:spcPct val="90000"/>
              </a:lnSpc>
              <a:defRPr/>
            </a:pPr>
            <a:r>
              <a:rPr lang="ru-RU" sz="500" dirty="0" smtClean="0">
                <a:solidFill>
                  <a:srgbClr val="534949"/>
                </a:solidFill>
              </a:rPr>
              <a:t>ГОСУДАРСТВЕННОЕ АВТОНОМНОЕ УЧРЕЖДЕНИЕ ДОПОЛНИТЕЛЬНОГО</a:t>
            </a:r>
          </a:p>
          <a:p>
            <a:pPr>
              <a:lnSpc>
                <a:spcPct val="90000"/>
              </a:lnSpc>
              <a:defRPr/>
            </a:pPr>
            <a:r>
              <a:rPr lang="ru-RU" sz="500" dirty="0" smtClean="0">
                <a:solidFill>
                  <a:srgbClr val="534949"/>
                </a:solidFill>
              </a:rPr>
              <a:t>ПРОФЕССИОНАЛЬНОГО ОБРАЗОВАНИЯ (ПОВЫШЕНИЯ КВАЛИФИКАЦИИ) СПЕЦИАЛИСТОВ</a:t>
            </a:r>
          </a:p>
          <a:p>
            <a:pPr>
              <a:lnSpc>
                <a:spcPct val="90000"/>
              </a:lnSpc>
              <a:defRPr/>
            </a:pPr>
            <a:r>
              <a:rPr lang="ru-RU" sz="700" dirty="0" smtClean="0">
                <a:solidFill>
                  <a:srgbClr val="534949"/>
                </a:solidFill>
              </a:rPr>
              <a:t>«СМОЛЕНСКИЙ ОБЛАСТНОЙ ИНСТИТУТ РАЗВИТИЯ ОБРАЗОВАНИЯ»</a:t>
            </a:r>
          </a:p>
          <a:p>
            <a:pPr algn="r">
              <a:lnSpc>
                <a:spcPct val="90000"/>
              </a:lnSpc>
              <a:defRPr/>
            </a:pPr>
            <a:endParaRPr lang="ru-RU" sz="700" dirty="0" smtClean="0">
              <a:solidFill>
                <a:srgbClr val="534949"/>
              </a:solidFill>
            </a:endParaRPr>
          </a:p>
          <a:p>
            <a:pPr algn="r">
              <a:lnSpc>
                <a:spcPct val="90000"/>
              </a:lnSpc>
              <a:defRPr/>
            </a:pPr>
            <a:r>
              <a:rPr lang="ru-RU" sz="700" dirty="0" smtClean="0">
                <a:solidFill>
                  <a:srgbClr val="534949"/>
                </a:solidFill>
              </a:rPr>
              <a:t>214000, г. Смоленск, ул. Октябрьской революции, д. 20А</a:t>
            </a:r>
          </a:p>
          <a:p>
            <a:pPr algn="r">
              <a:lnSpc>
                <a:spcPct val="90000"/>
              </a:lnSpc>
              <a:defRPr/>
            </a:pPr>
            <a:r>
              <a:rPr lang="ru-RU" sz="700" dirty="0" smtClean="0">
                <a:solidFill>
                  <a:srgbClr val="534949"/>
                </a:solidFill>
              </a:rPr>
              <a:t>тел</a:t>
            </a:r>
            <a:r>
              <a:rPr lang="en-US" sz="700" dirty="0" smtClean="0">
                <a:solidFill>
                  <a:srgbClr val="534949"/>
                </a:solidFill>
              </a:rPr>
              <a:t>/</a:t>
            </a:r>
            <a:r>
              <a:rPr lang="ru-RU" sz="700" dirty="0" smtClean="0">
                <a:solidFill>
                  <a:srgbClr val="534949"/>
                </a:solidFill>
              </a:rPr>
              <a:t>факс: 8 (4812) 38-21-57</a:t>
            </a:r>
          </a:p>
          <a:p>
            <a:pPr algn="r">
              <a:lnSpc>
                <a:spcPct val="90000"/>
              </a:lnSpc>
              <a:defRPr/>
            </a:pPr>
            <a:r>
              <a:rPr lang="en-US" sz="700" dirty="0" smtClean="0">
                <a:solidFill>
                  <a:srgbClr val="534949"/>
                </a:solidFill>
                <a:cs typeface="Calibri" pitchFamily="34" charset="0"/>
              </a:rPr>
              <a:t>www. dpo-smolensk.ru</a:t>
            </a:r>
            <a:endParaRPr lang="ru-RU" sz="700" dirty="0">
              <a:solidFill>
                <a:srgbClr val="534949"/>
              </a:solidFill>
              <a:cs typeface="Calibri" pitchFamily="34" charset="0"/>
            </a:endParaRPr>
          </a:p>
        </p:txBody>
      </p:sp>
      <p:pic>
        <p:nvPicPr>
          <p:cNvPr id="10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0072" y="116632"/>
            <a:ext cx="856955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Прямая соединительная линия 11"/>
          <p:cNvCxnSpPr/>
          <p:nvPr userDrawn="1"/>
        </p:nvCxnSpPr>
        <p:spPr>
          <a:xfrm>
            <a:off x="1007435" y="6066000"/>
            <a:ext cx="10273141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Дата 12"/>
          <p:cNvSpPr>
            <a:spLocks noGrp="1"/>
          </p:cNvSpPr>
          <p:nvPr>
            <p:ph type="dt" sz="half" idx="10"/>
          </p:nvPr>
        </p:nvSpPr>
        <p:spPr>
          <a:xfrm>
            <a:off x="143339" y="55873"/>
            <a:ext cx="1056117" cy="252000"/>
          </a:xfrm>
        </p:spPr>
        <p:txBody>
          <a:bodyPr/>
          <a:lstStyle>
            <a:lvl1pPr algn="l">
              <a:defRPr sz="800"/>
            </a:lvl1pPr>
          </a:lstStyle>
          <a:p>
            <a:fld id="{AAFFC5FA-CA71-4565-B01C-34C4B64B1EAF}" type="datetime1">
              <a:rPr lang="ru-RU" smtClean="0"/>
              <a:pPr/>
              <a:t>09.11.2015</a:t>
            </a:fld>
            <a:endParaRPr lang="ru-RU" dirty="0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1"/>
          </p:nvPr>
        </p:nvSpPr>
        <p:spPr>
          <a:xfrm>
            <a:off x="1007435" y="6154808"/>
            <a:ext cx="4669536" cy="226521"/>
          </a:xfrm>
        </p:spPr>
        <p:txBody>
          <a:bodyPr/>
          <a:lstStyle>
            <a:lvl1pPr algn="l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ФИО автора, должность</a:t>
            </a:r>
            <a:endParaRPr lang="ru-RU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11472597" y="55873"/>
            <a:ext cx="576064" cy="252000"/>
          </a:xfrm>
        </p:spPr>
        <p:txBody>
          <a:bodyPr/>
          <a:lstStyle>
            <a:lvl1pPr algn="r">
              <a:defRPr sz="800"/>
            </a:lvl1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66087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194" y="2900830"/>
            <a:ext cx="8849957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8194" y="4267201"/>
            <a:ext cx="8849956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9A7E-9C7F-4FDE-B704-761A4A0475D1}" type="datetime1">
              <a:rPr lang="ru-RU" smtClean="0"/>
              <a:pPr/>
              <a:t>09.11.2015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srgbClr val="C66951"/>
                </a:solidFill>
              </a:rPr>
              <a:t>ФИО автора, должность</a:t>
            </a:r>
            <a:endParaRPr lang="ru-RU">
              <a:solidFill>
                <a:srgbClr val="C6695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834935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0072" y="116632"/>
            <a:ext cx="856955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1007435" y="836712"/>
            <a:ext cx="10273141" cy="745152"/>
          </a:xfrm>
        </p:spPr>
        <p:txBody>
          <a:bodyPr anchor="ctr">
            <a:normAutofit/>
          </a:bodyPr>
          <a:lstStyle>
            <a:lvl1pPr algn="l">
              <a:defRPr sz="3000" b="1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Заголовок</a:t>
            </a:r>
            <a:endParaRPr lang="en-US" dirty="0"/>
          </a:p>
        </p:txBody>
      </p:sp>
      <p:sp>
        <p:nvSpPr>
          <p:cNvPr id="12" name="Нижний колонтитул 4"/>
          <p:cNvSpPr txBox="1">
            <a:spLocks/>
          </p:cNvSpPr>
          <p:nvPr userDrawn="1"/>
        </p:nvSpPr>
        <p:spPr>
          <a:xfrm>
            <a:off x="1007435" y="5733256"/>
            <a:ext cx="10273141" cy="72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 b="1"/>
            </a:lvl1pPr>
          </a:lstStyle>
          <a:p>
            <a:pPr>
              <a:lnSpc>
                <a:spcPct val="90000"/>
              </a:lnSpc>
              <a:defRPr/>
            </a:pPr>
            <a:r>
              <a:rPr lang="ru-RU" sz="500" dirty="0" smtClean="0">
                <a:solidFill>
                  <a:srgbClr val="534949"/>
                </a:solidFill>
              </a:rPr>
              <a:t>ГОСУДАРСТВЕННОЕ АВТОНОМНОЕ УЧРЕЖДЕНИЕ ДОПОЛНИТЕЛЬНОГО</a:t>
            </a:r>
          </a:p>
          <a:p>
            <a:pPr>
              <a:lnSpc>
                <a:spcPct val="90000"/>
              </a:lnSpc>
              <a:defRPr/>
            </a:pPr>
            <a:r>
              <a:rPr lang="ru-RU" sz="500" dirty="0" smtClean="0">
                <a:solidFill>
                  <a:srgbClr val="534949"/>
                </a:solidFill>
              </a:rPr>
              <a:t>ПРОФЕССИОНАЛЬНОГО ОБРАЗОВАНИЯ (ПОВЫШЕНИЯ КВАЛИФИКАЦИИ) СПЕЦИАЛИСТОВ</a:t>
            </a:r>
          </a:p>
          <a:p>
            <a:pPr>
              <a:lnSpc>
                <a:spcPct val="90000"/>
              </a:lnSpc>
              <a:defRPr/>
            </a:pPr>
            <a:r>
              <a:rPr lang="ru-RU" sz="700" dirty="0" smtClean="0">
                <a:solidFill>
                  <a:srgbClr val="534949"/>
                </a:solidFill>
              </a:rPr>
              <a:t>«СМОЛЕНСКИЙ ОБЛАСТНОЙ ИНСТИТУТ РАЗВИТИЯ ОБРАЗОВАНИЯ»</a:t>
            </a:r>
          </a:p>
          <a:p>
            <a:pPr algn="r">
              <a:lnSpc>
                <a:spcPct val="90000"/>
              </a:lnSpc>
              <a:defRPr/>
            </a:pPr>
            <a:endParaRPr lang="ru-RU" sz="700" dirty="0" smtClean="0">
              <a:solidFill>
                <a:srgbClr val="534949"/>
              </a:solidFill>
            </a:endParaRPr>
          </a:p>
          <a:p>
            <a:pPr algn="r">
              <a:lnSpc>
                <a:spcPct val="90000"/>
              </a:lnSpc>
              <a:defRPr/>
            </a:pPr>
            <a:r>
              <a:rPr lang="ru-RU" sz="700" dirty="0" smtClean="0">
                <a:solidFill>
                  <a:srgbClr val="534949"/>
                </a:solidFill>
              </a:rPr>
              <a:t>214000, г. Смоленск, ул. Октябрьской революции, д. 20А</a:t>
            </a:r>
          </a:p>
          <a:p>
            <a:pPr algn="r">
              <a:lnSpc>
                <a:spcPct val="90000"/>
              </a:lnSpc>
              <a:defRPr/>
            </a:pPr>
            <a:r>
              <a:rPr lang="ru-RU" sz="700" dirty="0" smtClean="0">
                <a:solidFill>
                  <a:srgbClr val="534949"/>
                </a:solidFill>
              </a:rPr>
              <a:t>тел</a:t>
            </a:r>
            <a:r>
              <a:rPr lang="en-US" sz="700" dirty="0" smtClean="0">
                <a:solidFill>
                  <a:srgbClr val="534949"/>
                </a:solidFill>
              </a:rPr>
              <a:t>/</a:t>
            </a:r>
            <a:r>
              <a:rPr lang="ru-RU" sz="700" dirty="0" smtClean="0">
                <a:solidFill>
                  <a:srgbClr val="534949"/>
                </a:solidFill>
              </a:rPr>
              <a:t>факс: 8 (4812) 38-21-57</a:t>
            </a:r>
          </a:p>
          <a:p>
            <a:pPr algn="r">
              <a:lnSpc>
                <a:spcPct val="90000"/>
              </a:lnSpc>
              <a:defRPr/>
            </a:pPr>
            <a:r>
              <a:rPr lang="en-US" sz="700" dirty="0" smtClean="0">
                <a:solidFill>
                  <a:srgbClr val="534949"/>
                </a:solidFill>
                <a:cs typeface="Calibri" pitchFamily="34" charset="0"/>
              </a:rPr>
              <a:t>www. dpo-smolensk.ru</a:t>
            </a:r>
            <a:endParaRPr lang="ru-RU" sz="700" dirty="0">
              <a:solidFill>
                <a:srgbClr val="534949"/>
              </a:solidFill>
              <a:cs typeface="Calibri" pitchFamily="34" charset="0"/>
            </a:endParaRPr>
          </a:p>
        </p:txBody>
      </p:sp>
      <p:cxnSp>
        <p:nvCxnSpPr>
          <p:cNvPr id="13" name="Прямая соединительная линия 12"/>
          <p:cNvCxnSpPr/>
          <p:nvPr userDrawn="1"/>
        </p:nvCxnSpPr>
        <p:spPr>
          <a:xfrm>
            <a:off x="1007435" y="6066000"/>
            <a:ext cx="10273141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Дата 12"/>
          <p:cNvSpPr>
            <a:spLocks noGrp="1"/>
          </p:cNvSpPr>
          <p:nvPr>
            <p:ph type="dt" sz="half" idx="10"/>
          </p:nvPr>
        </p:nvSpPr>
        <p:spPr>
          <a:xfrm>
            <a:off x="143339" y="55873"/>
            <a:ext cx="1056117" cy="252000"/>
          </a:xfrm>
        </p:spPr>
        <p:txBody>
          <a:bodyPr/>
          <a:lstStyle>
            <a:lvl1pPr algn="l">
              <a:defRPr sz="800"/>
            </a:lvl1pPr>
          </a:lstStyle>
          <a:p>
            <a:fld id="{AAFFC5FA-CA71-4565-B01C-34C4B64B1EAF}" type="datetime1">
              <a:rPr lang="ru-RU" smtClean="0"/>
              <a:pPr/>
              <a:t>09.11.2015</a:t>
            </a:fld>
            <a:endParaRPr lang="ru-RU" dirty="0"/>
          </a:p>
        </p:txBody>
      </p:sp>
      <p:sp>
        <p:nvSpPr>
          <p:cNvPr id="16" name="Нижний колонтитул 13"/>
          <p:cNvSpPr>
            <a:spLocks noGrp="1"/>
          </p:cNvSpPr>
          <p:nvPr>
            <p:ph type="ftr" sz="quarter" idx="11"/>
          </p:nvPr>
        </p:nvSpPr>
        <p:spPr>
          <a:xfrm>
            <a:off x="1007435" y="6154808"/>
            <a:ext cx="4669536" cy="226521"/>
          </a:xfrm>
        </p:spPr>
        <p:txBody>
          <a:bodyPr/>
          <a:lstStyle>
            <a:lvl1pPr algn="l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ФИО автора, должность</a:t>
            </a:r>
            <a:endParaRPr lang="ru-RU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11472597" y="55873"/>
            <a:ext cx="576064" cy="252000"/>
          </a:xfrm>
        </p:spPr>
        <p:txBody>
          <a:bodyPr/>
          <a:lstStyle>
            <a:lvl1pPr algn="r">
              <a:defRPr sz="800"/>
            </a:lvl1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8" name="Content Placeholder 2"/>
          <p:cNvSpPr>
            <a:spLocks noGrp="1"/>
          </p:cNvSpPr>
          <p:nvPr>
            <p:ph idx="1"/>
          </p:nvPr>
        </p:nvSpPr>
        <p:spPr>
          <a:xfrm>
            <a:off x="1007435" y="1700808"/>
            <a:ext cx="5088000" cy="3960440"/>
          </a:xfrm>
        </p:spPr>
        <p:txBody>
          <a:bodyPr>
            <a:normAutofit/>
          </a:bodyPr>
          <a:lstStyle>
            <a:lvl1pPr>
              <a:buClr>
                <a:schemeClr val="bg2">
                  <a:lumMod val="10000"/>
                </a:schemeClr>
              </a:buClr>
              <a:defRPr sz="2000"/>
            </a:lvl1pPr>
            <a:lvl2pPr>
              <a:buClr>
                <a:schemeClr val="bg2">
                  <a:lumMod val="10000"/>
                </a:schemeClr>
              </a:buClr>
              <a:defRPr sz="2000"/>
            </a:lvl2pPr>
            <a:lvl3pPr>
              <a:buClr>
                <a:schemeClr val="bg2">
                  <a:lumMod val="10000"/>
                </a:schemeClr>
              </a:buClr>
              <a:defRPr sz="1800"/>
            </a:lvl3pPr>
            <a:lvl4pPr>
              <a:buClr>
                <a:schemeClr val="bg2">
                  <a:lumMod val="10000"/>
                </a:schemeClr>
              </a:buClr>
              <a:defRPr sz="1600"/>
            </a:lvl4pPr>
            <a:lvl5pPr>
              <a:buClr>
                <a:schemeClr val="bg2">
                  <a:lumMod val="10000"/>
                </a:schemeClr>
              </a:buClr>
              <a:defRPr sz="14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19" name="Content Placeholder 2"/>
          <p:cNvSpPr>
            <a:spLocks noGrp="1"/>
          </p:cNvSpPr>
          <p:nvPr>
            <p:ph idx="13"/>
          </p:nvPr>
        </p:nvSpPr>
        <p:spPr>
          <a:xfrm>
            <a:off x="6192576" y="1700808"/>
            <a:ext cx="5088000" cy="3960440"/>
          </a:xfrm>
        </p:spPr>
        <p:txBody>
          <a:bodyPr>
            <a:normAutofit/>
          </a:bodyPr>
          <a:lstStyle>
            <a:lvl1pPr>
              <a:buClr>
                <a:schemeClr val="bg2">
                  <a:lumMod val="10000"/>
                </a:schemeClr>
              </a:buClr>
              <a:defRPr sz="2000"/>
            </a:lvl1pPr>
            <a:lvl2pPr>
              <a:buClr>
                <a:schemeClr val="bg2">
                  <a:lumMod val="10000"/>
                </a:schemeClr>
              </a:buClr>
              <a:defRPr sz="2000"/>
            </a:lvl2pPr>
            <a:lvl3pPr>
              <a:buClr>
                <a:schemeClr val="bg2">
                  <a:lumMod val="10000"/>
                </a:schemeClr>
              </a:buClr>
              <a:defRPr sz="1800"/>
            </a:lvl3pPr>
            <a:lvl4pPr>
              <a:buClr>
                <a:schemeClr val="bg2">
                  <a:lumMod val="10000"/>
                </a:schemeClr>
              </a:buClr>
              <a:defRPr sz="1600"/>
            </a:lvl4pPr>
            <a:lvl5pPr>
              <a:buClr>
                <a:schemeClr val="bg2">
                  <a:lumMod val="10000"/>
                </a:schemeClr>
              </a:buClr>
              <a:defRPr sz="14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76116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2815" y="2316009"/>
            <a:ext cx="407619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8961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82450" y="2316010"/>
            <a:ext cx="4074289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536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32DED-0D7F-4950-A056-7F2CBE278128}" type="datetime1">
              <a:rPr lang="ru-RU" smtClean="0"/>
              <a:pPr/>
              <a:t>09.11.2015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srgbClr val="C66951"/>
                </a:solidFill>
              </a:rPr>
              <a:t>ФИО автора, должность</a:t>
            </a:r>
            <a:endParaRPr lang="ru-RU">
              <a:solidFill>
                <a:srgbClr val="C66951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825998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E0802-6340-4BCA-80A6-FF165FDF11E5}" type="datetime1">
              <a:rPr lang="ru-RU" smtClean="0"/>
              <a:pPr/>
              <a:t>09.11.2015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srgbClr val="C66951"/>
                </a:solidFill>
              </a:rPr>
              <a:t>ФИО автора, должность</a:t>
            </a:r>
            <a:endParaRPr lang="ru-RU">
              <a:solidFill>
                <a:srgbClr val="C6695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5330737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12"/>
          <p:cNvSpPr txBox="1">
            <a:spLocks/>
          </p:cNvSpPr>
          <p:nvPr userDrawn="1"/>
        </p:nvSpPr>
        <p:spPr>
          <a:xfrm>
            <a:off x="143339" y="55873"/>
            <a:ext cx="1056117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800" kern="1200">
                <a:solidFill>
                  <a:srgbClr val="FEFEFE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AFFC5FA-CA71-4565-B01C-34C4B64B1EAF}" type="datetime1">
              <a:rPr lang="ru-RU" sz="800" smtClean="0"/>
              <a:pPr/>
              <a:t>09.11.2015</a:t>
            </a:fld>
            <a:endParaRPr lang="ru-RU" sz="800" dirty="0"/>
          </a:p>
        </p:txBody>
      </p:sp>
      <p:sp>
        <p:nvSpPr>
          <p:cNvPr id="6" name="Нижний колонтитул 13"/>
          <p:cNvSpPr txBox="1">
            <a:spLocks/>
          </p:cNvSpPr>
          <p:nvPr userDrawn="1"/>
        </p:nvSpPr>
        <p:spPr>
          <a:xfrm>
            <a:off x="1007435" y="6154808"/>
            <a:ext cx="4669536" cy="2265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80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ФИО автора, должность</a:t>
            </a:r>
            <a:endParaRPr lang="ru-RU" sz="8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Номер слайда 14"/>
          <p:cNvSpPr txBox="1">
            <a:spLocks/>
          </p:cNvSpPr>
          <p:nvPr userDrawn="1"/>
        </p:nvSpPr>
        <p:spPr>
          <a:xfrm>
            <a:off x="11472597" y="55873"/>
            <a:ext cx="576064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800" kern="1200">
                <a:solidFill>
                  <a:srgbClr val="FEFEFE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06C50F1-8CFA-411F-AD37-A72DFD69FB28}" type="slidenum">
              <a:rPr lang="ru-RU" sz="800" smtClean="0"/>
              <a:pPr/>
              <a:t>‹#›</a:t>
            </a:fld>
            <a:endParaRPr lang="ru-RU" sz="800" dirty="0"/>
          </a:p>
        </p:txBody>
      </p:sp>
      <p:sp>
        <p:nvSpPr>
          <p:cNvPr id="8" name="Нижний колонтитул 4"/>
          <p:cNvSpPr txBox="1">
            <a:spLocks/>
          </p:cNvSpPr>
          <p:nvPr userDrawn="1"/>
        </p:nvSpPr>
        <p:spPr>
          <a:xfrm>
            <a:off x="1007435" y="5733256"/>
            <a:ext cx="10273141" cy="72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 b="1"/>
            </a:lvl1pPr>
          </a:lstStyle>
          <a:p>
            <a:pPr>
              <a:lnSpc>
                <a:spcPct val="90000"/>
              </a:lnSpc>
              <a:defRPr/>
            </a:pPr>
            <a:r>
              <a:rPr lang="ru-RU" sz="500" dirty="0" smtClean="0">
                <a:solidFill>
                  <a:srgbClr val="534949"/>
                </a:solidFill>
              </a:rPr>
              <a:t>ГОСУДАРСТВЕННОЕ АВТОНОМНОЕ УЧРЕЖДЕНИЕ ДОПОЛНИТЕЛЬНОГО</a:t>
            </a:r>
          </a:p>
          <a:p>
            <a:pPr>
              <a:lnSpc>
                <a:spcPct val="90000"/>
              </a:lnSpc>
              <a:defRPr/>
            </a:pPr>
            <a:r>
              <a:rPr lang="ru-RU" sz="500" dirty="0" smtClean="0">
                <a:solidFill>
                  <a:srgbClr val="534949"/>
                </a:solidFill>
              </a:rPr>
              <a:t>ПРОФЕССИОНАЛЬНОГО ОБРАЗОВАНИЯ (ПОВЫШЕНИЯ КВАЛИФИКАЦИИ) СПЕЦИАЛИСТОВ</a:t>
            </a:r>
          </a:p>
          <a:p>
            <a:pPr>
              <a:lnSpc>
                <a:spcPct val="90000"/>
              </a:lnSpc>
              <a:defRPr/>
            </a:pPr>
            <a:r>
              <a:rPr lang="ru-RU" sz="700" dirty="0" smtClean="0">
                <a:solidFill>
                  <a:srgbClr val="534949"/>
                </a:solidFill>
              </a:rPr>
              <a:t>«СМОЛЕНСКИЙ ОБЛАСТНОЙ ИНСТИТУТ РАЗВИТИЯ ОБРАЗОВАНИЯ»</a:t>
            </a:r>
          </a:p>
          <a:p>
            <a:pPr algn="r">
              <a:lnSpc>
                <a:spcPct val="90000"/>
              </a:lnSpc>
              <a:defRPr/>
            </a:pPr>
            <a:endParaRPr lang="ru-RU" sz="700" dirty="0" smtClean="0">
              <a:solidFill>
                <a:srgbClr val="534949"/>
              </a:solidFill>
            </a:endParaRPr>
          </a:p>
          <a:p>
            <a:pPr algn="r">
              <a:lnSpc>
                <a:spcPct val="90000"/>
              </a:lnSpc>
              <a:defRPr/>
            </a:pPr>
            <a:r>
              <a:rPr lang="ru-RU" sz="700" dirty="0" smtClean="0">
                <a:solidFill>
                  <a:srgbClr val="534949"/>
                </a:solidFill>
              </a:rPr>
              <a:t>214000, г. Смоленск, ул. Октябрьской революции, д. 20А</a:t>
            </a:r>
          </a:p>
          <a:p>
            <a:pPr algn="r">
              <a:lnSpc>
                <a:spcPct val="90000"/>
              </a:lnSpc>
              <a:defRPr/>
            </a:pPr>
            <a:r>
              <a:rPr lang="ru-RU" sz="700" dirty="0" smtClean="0">
                <a:solidFill>
                  <a:srgbClr val="534949"/>
                </a:solidFill>
              </a:rPr>
              <a:t>тел</a:t>
            </a:r>
            <a:r>
              <a:rPr lang="en-US" sz="700" dirty="0" smtClean="0">
                <a:solidFill>
                  <a:srgbClr val="534949"/>
                </a:solidFill>
              </a:rPr>
              <a:t>/</a:t>
            </a:r>
            <a:r>
              <a:rPr lang="ru-RU" sz="700" dirty="0" smtClean="0">
                <a:solidFill>
                  <a:srgbClr val="534949"/>
                </a:solidFill>
              </a:rPr>
              <a:t>факс: 8 (4812) 38-21-57</a:t>
            </a:r>
          </a:p>
          <a:p>
            <a:pPr algn="r">
              <a:lnSpc>
                <a:spcPct val="90000"/>
              </a:lnSpc>
              <a:defRPr/>
            </a:pPr>
            <a:r>
              <a:rPr lang="en-US" sz="700" dirty="0" smtClean="0">
                <a:solidFill>
                  <a:srgbClr val="534949"/>
                </a:solidFill>
                <a:cs typeface="Calibri" pitchFamily="34" charset="0"/>
              </a:rPr>
              <a:t>www. dpo-smolensk.ru</a:t>
            </a:r>
            <a:endParaRPr lang="ru-RU" sz="700" dirty="0">
              <a:solidFill>
                <a:srgbClr val="534949"/>
              </a:solidFill>
              <a:cs typeface="Calibri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 userDrawn="1"/>
        </p:nvCxnSpPr>
        <p:spPr>
          <a:xfrm>
            <a:off x="1007435" y="6066000"/>
            <a:ext cx="10273141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0072" y="116632"/>
            <a:ext cx="856955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120788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1780-857F-4F5F-B809-C53DD044E6F1}" type="datetime1">
              <a:rPr lang="ru-RU" smtClean="0"/>
              <a:pPr/>
              <a:t>09.11.2015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7859" y="856527"/>
            <a:ext cx="4120587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r>
              <a:rPr lang="ru-RU" smtClean="0">
                <a:solidFill>
                  <a:srgbClr val="C66951"/>
                </a:solidFill>
              </a:rPr>
              <a:t>ФИО автора, должность</a:t>
            </a:r>
            <a:endParaRPr lang="ru-RU">
              <a:solidFill>
                <a:srgbClr val="C6695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9777" y="2657435"/>
            <a:ext cx="4406096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5456" y="4136994"/>
            <a:ext cx="4398379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857375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</p:grpSp>
      <p:sp>
        <p:nvSpPr>
          <p:cNvPr id="94" name="Rectangle 93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2565" y="2660904"/>
            <a:ext cx="4401312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0278" y="693795"/>
            <a:ext cx="4479497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2841" y="4133089"/>
            <a:ext cx="4400764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168BD-9E0D-4FD9-8997-B98E80DC57A8}" type="datetime1">
              <a:rPr lang="ru-RU" smtClean="0"/>
              <a:pPr/>
              <a:t>09.11.2015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r>
              <a:rPr lang="ru-RU" smtClean="0">
                <a:solidFill>
                  <a:srgbClr val="C66951"/>
                </a:solidFill>
              </a:rPr>
              <a:t>ФИО автора, должность</a:t>
            </a:r>
            <a:endParaRPr lang="ru-RU">
              <a:solidFill>
                <a:srgbClr val="C6695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92359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12"/>
          <p:cNvSpPr txBox="1">
            <a:spLocks/>
          </p:cNvSpPr>
          <p:nvPr userDrawn="1"/>
        </p:nvSpPr>
        <p:spPr>
          <a:xfrm>
            <a:off x="143339" y="55873"/>
            <a:ext cx="1056117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800" kern="1200">
                <a:solidFill>
                  <a:srgbClr val="FEFEFE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AFFC5FA-CA71-4565-B01C-34C4B64B1EAF}" type="datetime1">
              <a:rPr lang="ru-RU" sz="800" smtClean="0"/>
              <a:pPr/>
              <a:t>09.11.2015</a:t>
            </a:fld>
            <a:endParaRPr lang="ru-RU" sz="800" dirty="0"/>
          </a:p>
        </p:txBody>
      </p:sp>
      <p:sp>
        <p:nvSpPr>
          <p:cNvPr id="6" name="Нижний колонтитул 13"/>
          <p:cNvSpPr txBox="1">
            <a:spLocks/>
          </p:cNvSpPr>
          <p:nvPr userDrawn="1"/>
        </p:nvSpPr>
        <p:spPr>
          <a:xfrm>
            <a:off x="1007435" y="6154808"/>
            <a:ext cx="4669536" cy="2265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80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ФИО автора, должность</a:t>
            </a:r>
            <a:endParaRPr lang="ru-RU" sz="8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Номер слайда 14"/>
          <p:cNvSpPr txBox="1">
            <a:spLocks/>
          </p:cNvSpPr>
          <p:nvPr userDrawn="1"/>
        </p:nvSpPr>
        <p:spPr>
          <a:xfrm>
            <a:off x="11472597" y="55873"/>
            <a:ext cx="576064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800" kern="1200">
                <a:solidFill>
                  <a:srgbClr val="FEFEFE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06C50F1-8CFA-411F-AD37-A72DFD69FB28}" type="slidenum">
              <a:rPr lang="ru-RU" sz="800" smtClean="0"/>
              <a:pPr/>
              <a:t>‹#›</a:t>
            </a:fld>
            <a:endParaRPr lang="ru-RU" sz="800" dirty="0"/>
          </a:p>
        </p:txBody>
      </p:sp>
      <p:sp>
        <p:nvSpPr>
          <p:cNvPr id="8" name="Нижний колонтитул 4"/>
          <p:cNvSpPr txBox="1">
            <a:spLocks/>
          </p:cNvSpPr>
          <p:nvPr userDrawn="1"/>
        </p:nvSpPr>
        <p:spPr>
          <a:xfrm>
            <a:off x="1007435" y="5733256"/>
            <a:ext cx="10273141" cy="72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 b="1"/>
            </a:lvl1pPr>
          </a:lstStyle>
          <a:p>
            <a:pPr>
              <a:lnSpc>
                <a:spcPct val="90000"/>
              </a:lnSpc>
              <a:defRPr/>
            </a:pPr>
            <a:r>
              <a:rPr lang="ru-RU" sz="500" dirty="0" smtClean="0">
                <a:solidFill>
                  <a:srgbClr val="534949"/>
                </a:solidFill>
              </a:rPr>
              <a:t>ГОСУДАРСТВЕННОЕ АВТОНОМНОЕ УЧРЕЖДЕНИЕ ДОПОЛНИТЕЛЬНОГО</a:t>
            </a:r>
          </a:p>
          <a:p>
            <a:pPr>
              <a:lnSpc>
                <a:spcPct val="90000"/>
              </a:lnSpc>
              <a:defRPr/>
            </a:pPr>
            <a:r>
              <a:rPr lang="ru-RU" sz="500" dirty="0" smtClean="0">
                <a:solidFill>
                  <a:srgbClr val="534949"/>
                </a:solidFill>
              </a:rPr>
              <a:t>ПРОФЕССИОНАЛЬНОГО ОБРАЗОВАНИЯ (ПОВЫШЕНИЯ КВАЛИФИКАЦИИ) СПЕЦИАЛИСТОВ</a:t>
            </a:r>
          </a:p>
          <a:p>
            <a:pPr>
              <a:lnSpc>
                <a:spcPct val="90000"/>
              </a:lnSpc>
              <a:defRPr/>
            </a:pPr>
            <a:r>
              <a:rPr lang="ru-RU" sz="700" dirty="0" smtClean="0">
                <a:solidFill>
                  <a:srgbClr val="534949"/>
                </a:solidFill>
              </a:rPr>
              <a:t>«СМОЛЕНСКИЙ ОБЛАСТНОЙ ИНСТИТУТ РАЗВИТИЯ ОБРАЗОВАНИЯ»</a:t>
            </a:r>
          </a:p>
          <a:p>
            <a:pPr algn="r">
              <a:lnSpc>
                <a:spcPct val="90000"/>
              </a:lnSpc>
              <a:defRPr/>
            </a:pPr>
            <a:endParaRPr lang="ru-RU" sz="700" dirty="0" smtClean="0">
              <a:solidFill>
                <a:srgbClr val="534949"/>
              </a:solidFill>
            </a:endParaRPr>
          </a:p>
          <a:p>
            <a:pPr algn="r">
              <a:lnSpc>
                <a:spcPct val="90000"/>
              </a:lnSpc>
              <a:defRPr/>
            </a:pPr>
            <a:r>
              <a:rPr lang="ru-RU" sz="700" dirty="0" smtClean="0">
                <a:solidFill>
                  <a:srgbClr val="534949"/>
                </a:solidFill>
              </a:rPr>
              <a:t>214000, г. Смоленск, ул. Октябрьской революции, д. 20А</a:t>
            </a:r>
          </a:p>
          <a:p>
            <a:pPr algn="r">
              <a:lnSpc>
                <a:spcPct val="90000"/>
              </a:lnSpc>
              <a:defRPr/>
            </a:pPr>
            <a:r>
              <a:rPr lang="ru-RU" sz="700" dirty="0" smtClean="0">
                <a:solidFill>
                  <a:srgbClr val="534949"/>
                </a:solidFill>
              </a:rPr>
              <a:t>тел</a:t>
            </a:r>
            <a:r>
              <a:rPr lang="en-US" sz="700" dirty="0" smtClean="0">
                <a:solidFill>
                  <a:srgbClr val="534949"/>
                </a:solidFill>
              </a:rPr>
              <a:t>/</a:t>
            </a:r>
            <a:r>
              <a:rPr lang="ru-RU" sz="700" dirty="0" smtClean="0">
                <a:solidFill>
                  <a:srgbClr val="534949"/>
                </a:solidFill>
              </a:rPr>
              <a:t>факс: 8 (4812) 38-21-57</a:t>
            </a:r>
          </a:p>
          <a:p>
            <a:pPr algn="r">
              <a:lnSpc>
                <a:spcPct val="90000"/>
              </a:lnSpc>
              <a:defRPr/>
            </a:pPr>
            <a:r>
              <a:rPr lang="en-US" sz="700" dirty="0" smtClean="0">
                <a:solidFill>
                  <a:srgbClr val="534949"/>
                </a:solidFill>
                <a:cs typeface="Calibri" pitchFamily="34" charset="0"/>
              </a:rPr>
              <a:t>www. dpo-smolensk.ru</a:t>
            </a:r>
            <a:endParaRPr lang="ru-RU" sz="700" dirty="0">
              <a:solidFill>
                <a:srgbClr val="534949"/>
              </a:solidFill>
              <a:cs typeface="Calibri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 userDrawn="1"/>
        </p:nvCxnSpPr>
        <p:spPr>
          <a:xfrm>
            <a:off x="1007435" y="6066000"/>
            <a:ext cx="10273141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0072" y="116632"/>
            <a:ext cx="856955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815813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3D6E-4792-4484-9298-B540E8BA777D}" type="datetime1">
              <a:rPr lang="ru-RU" smtClean="0"/>
              <a:pPr/>
              <a:t>09.11.2015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srgbClr val="C66951"/>
                </a:solidFill>
              </a:rPr>
              <a:t>ФИО автора, должность</a:t>
            </a:r>
            <a:endParaRPr lang="ru-RU">
              <a:solidFill>
                <a:srgbClr val="C6695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125154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1030147"/>
            <a:ext cx="1979271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04395" y="1030147"/>
            <a:ext cx="7231605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C5B6B-8392-4812-A06C-6EF65A3CA4E4}" type="datetime1">
              <a:rPr lang="ru-RU" smtClean="0"/>
              <a:pPr/>
              <a:t>09.11.2015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srgbClr val="C66951"/>
                </a:solidFill>
              </a:rPr>
              <a:t>ФИО автора, должность</a:t>
            </a:r>
            <a:endParaRPr lang="ru-RU">
              <a:solidFill>
                <a:srgbClr val="C6695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9383125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CFC0E-22A1-41A6-A5B0-655AD4698E4F}" type="datetime1">
              <a:rPr lang="ru-RU" smtClean="0"/>
              <a:pPr/>
              <a:t>09.11.2015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srgbClr val="C66951"/>
                </a:solidFill>
              </a:rPr>
              <a:t>ФИО автора, должность</a:t>
            </a:r>
            <a:endParaRPr lang="ru-RU">
              <a:solidFill>
                <a:srgbClr val="C6695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0298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539899" y="0"/>
            <a:ext cx="13243109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</p:grpSp>
      <p:pic>
        <p:nvPicPr>
          <p:cNvPr id="1030" name="Picture 6" descr="C:\Users\Владелец\Desktop\Птица_целая.png"/>
          <p:cNvPicPr>
            <a:picLocks noChangeAspect="1" noChangeArrowheads="1"/>
          </p:cNvPicPr>
          <p:nvPr userDrawn="1"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821" y="1748053"/>
            <a:ext cx="9786616" cy="4502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>
              <a:alpha val="69804"/>
            </a:srgb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2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198795" y="-21511"/>
            <a:ext cx="46736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74" name="Подзаголовок 2"/>
          <p:cNvSpPr txBox="1">
            <a:spLocks/>
          </p:cNvSpPr>
          <p:nvPr userDrawn="1"/>
        </p:nvSpPr>
        <p:spPr>
          <a:xfrm>
            <a:off x="6331526" y="277426"/>
            <a:ext cx="4413071" cy="16394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rgbClr val="42424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buClr>
                <a:srgbClr val="C66951"/>
              </a:buClr>
            </a:pPr>
            <a:r>
              <a:rPr lang="ru-RU" sz="1200" b="1" dirty="0" smtClean="0">
                <a:solidFill>
                  <a:prstClr val="white"/>
                </a:solidFill>
              </a:rPr>
              <a:t>государственное автономное учреждение дополнительного профессионального образования</a:t>
            </a:r>
          </a:p>
          <a:p>
            <a:pPr algn="ctr">
              <a:spcBef>
                <a:spcPts val="0"/>
              </a:spcBef>
              <a:buClr>
                <a:srgbClr val="C66951"/>
              </a:buClr>
            </a:pPr>
            <a:r>
              <a:rPr lang="ru-RU" sz="1200" b="1" dirty="0" smtClean="0">
                <a:solidFill>
                  <a:prstClr val="white"/>
                </a:solidFill>
              </a:rPr>
              <a:t>(повышения квалификации) специалистов</a:t>
            </a:r>
          </a:p>
          <a:p>
            <a:pPr algn="ctr">
              <a:spcBef>
                <a:spcPts val="0"/>
              </a:spcBef>
              <a:buClr>
                <a:srgbClr val="C66951"/>
              </a:buClr>
            </a:pPr>
            <a:endParaRPr lang="ru-RU" sz="700" b="1" dirty="0" smtClean="0">
              <a:solidFill>
                <a:prstClr val="white"/>
              </a:solidFill>
            </a:endParaRPr>
          </a:p>
          <a:p>
            <a:pPr algn="ctr">
              <a:spcBef>
                <a:spcPts val="0"/>
              </a:spcBef>
              <a:buClr>
                <a:srgbClr val="C66951"/>
              </a:buClr>
            </a:pPr>
            <a:r>
              <a:rPr lang="ru-RU" sz="1200" b="1" dirty="0" smtClean="0">
                <a:solidFill>
                  <a:prstClr val="white"/>
                </a:solidFill>
              </a:rPr>
              <a:t>«СМОЛЕНСКИЙ ОБЛАСТНОЙ ИНСТИТУТ</a:t>
            </a:r>
          </a:p>
          <a:p>
            <a:pPr algn="ctr">
              <a:spcBef>
                <a:spcPts val="0"/>
              </a:spcBef>
              <a:buClr>
                <a:srgbClr val="C66951"/>
              </a:buClr>
            </a:pPr>
            <a:r>
              <a:rPr lang="ru-RU" sz="1200" b="1" dirty="0" smtClean="0">
                <a:solidFill>
                  <a:prstClr val="white"/>
                </a:solidFill>
              </a:rPr>
              <a:t>РАЗВИТИЯ ОБРАЗОВАНИЯ»</a:t>
            </a:r>
            <a:endParaRPr lang="ru-RU" sz="1200" b="1" dirty="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8021" y="2561422"/>
            <a:ext cx="4509648" cy="3079357"/>
          </a:xfrm>
        </p:spPr>
        <p:txBody>
          <a:bodyPr anchor="ctr">
            <a:normAutofit/>
          </a:bodyPr>
          <a:lstStyle>
            <a:lvl1pPr algn="ctr">
              <a:defRPr sz="3000" b="1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5759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07435" y="836712"/>
            <a:ext cx="10273141" cy="745152"/>
          </a:xfrm>
        </p:spPr>
        <p:txBody>
          <a:bodyPr anchor="ctr">
            <a:normAutofit/>
          </a:bodyPr>
          <a:lstStyle>
            <a:lvl1pPr algn="l">
              <a:defRPr sz="3000" b="1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Заголовок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7435" y="1700808"/>
            <a:ext cx="10273141" cy="3960440"/>
          </a:xfrm>
        </p:spPr>
        <p:txBody>
          <a:bodyPr>
            <a:normAutofit/>
          </a:bodyPr>
          <a:lstStyle>
            <a:lvl1pPr>
              <a:buClr>
                <a:schemeClr val="bg2">
                  <a:lumMod val="25000"/>
                </a:schemeClr>
              </a:buClr>
              <a:defRPr sz="2000"/>
            </a:lvl1pPr>
            <a:lvl2pPr>
              <a:buClr>
                <a:schemeClr val="bg2">
                  <a:lumMod val="25000"/>
                </a:schemeClr>
              </a:buClr>
              <a:defRPr sz="2000"/>
            </a:lvl2pPr>
            <a:lvl3pPr>
              <a:buClr>
                <a:schemeClr val="bg2">
                  <a:lumMod val="25000"/>
                </a:schemeClr>
              </a:buClr>
              <a:defRPr sz="1800"/>
            </a:lvl3pPr>
            <a:lvl4pPr>
              <a:buClr>
                <a:schemeClr val="bg2">
                  <a:lumMod val="25000"/>
                </a:schemeClr>
              </a:buClr>
              <a:defRPr sz="1600"/>
            </a:lvl4pPr>
            <a:lvl5pPr>
              <a:buClr>
                <a:schemeClr val="bg2">
                  <a:lumMod val="25000"/>
                </a:schemeClr>
              </a:buClr>
              <a:defRPr sz="14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8" name="Нижний колонтитул 4"/>
          <p:cNvSpPr txBox="1">
            <a:spLocks/>
          </p:cNvSpPr>
          <p:nvPr userDrawn="1"/>
        </p:nvSpPr>
        <p:spPr>
          <a:xfrm>
            <a:off x="1007435" y="5733256"/>
            <a:ext cx="10273141" cy="72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 b="1"/>
            </a:lvl1pPr>
          </a:lstStyle>
          <a:p>
            <a:pPr>
              <a:lnSpc>
                <a:spcPct val="90000"/>
              </a:lnSpc>
              <a:defRPr/>
            </a:pPr>
            <a:r>
              <a:rPr lang="ru-RU" sz="500" dirty="0" smtClean="0">
                <a:solidFill>
                  <a:srgbClr val="534949"/>
                </a:solidFill>
              </a:rPr>
              <a:t>ГОСУДАРСТВЕННОЕ АВТОНОМНОЕ УЧРЕЖДЕНИЕ ДОПОЛНИТЕЛЬНОГО</a:t>
            </a:r>
          </a:p>
          <a:p>
            <a:pPr>
              <a:lnSpc>
                <a:spcPct val="90000"/>
              </a:lnSpc>
              <a:defRPr/>
            </a:pPr>
            <a:r>
              <a:rPr lang="ru-RU" sz="500" dirty="0" smtClean="0">
                <a:solidFill>
                  <a:srgbClr val="534949"/>
                </a:solidFill>
              </a:rPr>
              <a:t>ПРОФЕССИОНАЛЬНОГО ОБРАЗОВАНИЯ (ПОВЫШЕНИЯ КВАЛИФИКАЦИИ) СПЕЦИАЛИСТОВ</a:t>
            </a:r>
          </a:p>
          <a:p>
            <a:pPr>
              <a:lnSpc>
                <a:spcPct val="90000"/>
              </a:lnSpc>
              <a:defRPr/>
            </a:pPr>
            <a:r>
              <a:rPr lang="ru-RU" sz="700" dirty="0" smtClean="0">
                <a:solidFill>
                  <a:srgbClr val="534949"/>
                </a:solidFill>
              </a:rPr>
              <a:t>«СМОЛЕНСКИЙ ОБЛАСТНОЙ ИНСТИТУТ РАЗВИТИЯ ОБРАЗОВАНИЯ»</a:t>
            </a:r>
          </a:p>
          <a:p>
            <a:pPr algn="r">
              <a:lnSpc>
                <a:spcPct val="90000"/>
              </a:lnSpc>
              <a:defRPr/>
            </a:pPr>
            <a:endParaRPr lang="ru-RU" sz="700" dirty="0" smtClean="0">
              <a:solidFill>
                <a:srgbClr val="534949"/>
              </a:solidFill>
            </a:endParaRPr>
          </a:p>
          <a:p>
            <a:pPr algn="r">
              <a:lnSpc>
                <a:spcPct val="90000"/>
              </a:lnSpc>
              <a:defRPr/>
            </a:pPr>
            <a:r>
              <a:rPr lang="ru-RU" sz="700" dirty="0" smtClean="0">
                <a:solidFill>
                  <a:srgbClr val="534949"/>
                </a:solidFill>
              </a:rPr>
              <a:t>214000, г. Смоленск, ул. Октябрьской революции, д. 20А</a:t>
            </a:r>
          </a:p>
          <a:p>
            <a:pPr algn="r">
              <a:lnSpc>
                <a:spcPct val="90000"/>
              </a:lnSpc>
              <a:defRPr/>
            </a:pPr>
            <a:r>
              <a:rPr lang="ru-RU" sz="700" dirty="0" smtClean="0">
                <a:solidFill>
                  <a:srgbClr val="534949"/>
                </a:solidFill>
              </a:rPr>
              <a:t>тел</a:t>
            </a:r>
            <a:r>
              <a:rPr lang="en-US" sz="700" dirty="0" smtClean="0">
                <a:solidFill>
                  <a:srgbClr val="534949"/>
                </a:solidFill>
              </a:rPr>
              <a:t>/</a:t>
            </a:r>
            <a:r>
              <a:rPr lang="ru-RU" sz="700" dirty="0" smtClean="0">
                <a:solidFill>
                  <a:srgbClr val="534949"/>
                </a:solidFill>
              </a:rPr>
              <a:t>факс: 8 (4812) 38-21-57</a:t>
            </a:r>
          </a:p>
          <a:p>
            <a:pPr algn="r">
              <a:lnSpc>
                <a:spcPct val="90000"/>
              </a:lnSpc>
              <a:defRPr/>
            </a:pPr>
            <a:r>
              <a:rPr lang="en-US" sz="700" dirty="0" smtClean="0">
                <a:solidFill>
                  <a:srgbClr val="534949"/>
                </a:solidFill>
                <a:cs typeface="Calibri" pitchFamily="34" charset="0"/>
              </a:rPr>
              <a:t>www. dpo-smolensk.ru</a:t>
            </a:r>
            <a:endParaRPr lang="ru-RU" sz="700" dirty="0">
              <a:solidFill>
                <a:srgbClr val="534949"/>
              </a:solidFill>
              <a:cs typeface="Calibri" pitchFamily="34" charset="0"/>
            </a:endParaRPr>
          </a:p>
        </p:txBody>
      </p:sp>
      <p:pic>
        <p:nvPicPr>
          <p:cNvPr id="10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0072" y="116632"/>
            <a:ext cx="856955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Прямая соединительная линия 11"/>
          <p:cNvCxnSpPr/>
          <p:nvPr userDrawn="1"/>
        </p:nvCxnSpPr>
        <p:spPr>
          <a:xfrm>
            <a:off x="1007435" y="6066000"/>
            <a:ext cx="10273141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Дата 12"/>
          <p:cNvSpPr>
            <a:spLocks noGrp="1"/>
          </p:cNvSpPr>
          <p:nvPr>
            <p:ph type="dt" sz="half" idx="10"/>
          </p:nvPr>
        </p:nvSpPr>
        <p:spPr>
          <a:xfrm>
            <a:off x="143339" y="55873"/>
            <a:ext cx="1056117" cy="252000"/>
          </a:xfrm>
        </p:spPr>
        <p:txBody>
          <a:bodyPr/>
          <a:lstStyle>
            <a:lvl1pPr algn="l">
              <a:defRPr sz="800"/>
            </a:lvl1pPr>
          </a:lstStyle>
          <a:p>
            <a:fld id="{AAFFC5FA-CA71-4565-B01C-34C4B64B1EAF}" type="datetime1">
              <a:rPr lang="ru-RU" smtClean="0"/>
              <a:pPr/>
              <a:t>09.11.2015</a:t>
            </a:fld>
            <a:endParaRPr lang="ru-RU" dirty="0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1"/>
          </p:nvPr>
        </p:nvSpPr>
        <p:spPr>
          <a:xfrm>
            <a:off x="1007435" y="6154808"/>
            <a:ext cx="4669536" cy="226521"/>
          </a:xfrm>
        </p:spPr>
        <p:txBody>
          <a:bodyPr/>
          <a:lstStyle>
            <a:lvl1pPr algn="l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ФИО автора, должность</a:t>
            </a:r>
            <a:endParaRPr lang="ru-RU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11472597" y="55873"/>
            <a:ext cx="576064" cy="252000"/>
          </a:xfrm>
        </p:spPr>
        <p:txBody>
          <a:bodyPr/>
          <a:lstStyle>
            <a:lvl1pPr algn="r">
              <a:defRPr sz="800"/>
            </a:lvl1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1242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194" y="2900830"/>
            <a:ext cx="8849957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8194" y="4267201"/>
            <a:ext cx="8849956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9A7E-9C7F-4FDE-B704-761A4A0475D1}" type="datetime1">
              <a:rPr lang="ru-RU" smtClean="0"/>
              <a:pPr/>
              <a:t>09.11.2015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srgbClr val="C66951"/>
                </a:solidFill>
              </a:rPr>
              <a:t>ФИО автора, должность</a:t>
            </a:r>
            <a:endParaRPr lang="ru-RU">
              <a:solidFill>
                <a:srgbClr val="C6695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008568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0072" y="116632"/>
            <a:ext cx="856955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1007435" y="836712"/>
            <a:ext cx="10273141" cy="745152"/>
          </a:xfrm>
        </p:spPr>
        <p:txBody>
          <a:bodyPr anchor="ctr">
            <a:normAutofit/>
          </a:bodyPr>
          <a:lstStyle>
            <a:lvl1pPr algn="l">
              <a:defRPr sz="3000" b="1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Заголовок</a:t>
            </a:r>
            <a:endParaRPr lang="en-US" dirty="0"/>
          </a:p>
        </p:txBody>
      </p:sp>
      <p:sp>
        <p:nvSpPr>
          <p:cNvPr id="12" name="Нижний колонтитул 4"/>
          <p:cNvSpPr txBox="1">
            <a:spLocks/>
          </p:cNvSpPr>
          <p:nvPr userDrawn="1"/>
        </p:nvSpPr>
        <p:spPr>
          <a:xfrm>
            <a:off x="1007435" y="5733256"/>
            <a:ext cx="10273141" cy="72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 b="1"/>
            </a:lvl1pPr>
          </a:lstStyle>
          <a:p>
            <a:pPr>
              <a:lnSpc>
                <a:spcPct val="90000"/>
              </a:lnSpc>
              <a:defRPr/>
            </a:pPr>
            <a:r>
              <a:rPr lang="ru-RU" sz="500" dirty="0" smtClean="0">
                <a:solidFill>
                  <a:srgbClr val="534949"/>
                </a:solidFill>
              </a:rPr>
              <a:t>ГОСУДАРСТВЕННОЕ АВТОНОМНОЕ УЧРЕЖДЕНИЕ ДОПОЛНИТЕЛЬНОГО</a:t>
            </a:r>
          </a:p>
          <a:p>
            <a:pPr>
              <a:lnSpc>
                <a:spcPct val="90000"/>
              </a:lnSpc>
              <a:defRPr/>
            </a:pPr>
            <a:r>
              <a:rPr lang="ru-RU" sz="500" dirty="0" smtClean="0">
                <a:solidFill>
                  <a:srgbClr val="534949"/>
                </a:solidFill>
              </a:rPr>
              <a:t>ПРОФЕССИОНАЛЬНОГО ОБРАЗОВАНИЯ (ПОВЫШЕНИЯ КВАЛИФИКАЦИИ) СПЕЦИАЛИСТОВ</a:t>
            </a:r>
          </a:p>
          <a:p>
            <a:pPr>
              <a:lnSpc>
                <a:spcPct val="90000"/>
              </a:lnSpc>
              <a:defRPr/>
            </a:pPr>
            <a:r>
              <a:rPr lang="ru-RU" sz="700" dirty="0" smtClean="0">
                <a:solidFill>
                  <a:srgbClr val="534949"/>
                </a:solidFill>
              </a:rPr>
              <a:t>«СМОЛЕНСКИЙ ОБЛАСТНОЙ ИНСТИТУТ РАЗВИТИЯ ОБРАЗОВАНИЯ»</a:t>
            </a:r>
          </a:p>
          <a:p>
            <a:pPr algn="r">
              <a:lnSpc>
                <a:spcPct val="90000"/>
              </a:lnSpc>
              <a:defRPr/>
            </a:pPr>
            <a:endParaRPr lang="ru-RU" sz="700" dirty="0" smtClean="0">
              <a:solidFill>
                <a:srgbClr val="534949"/>
              </a:solidFill>
            </a:endParaRPr>
          </a:p>
          <a:p>
            <a:pPr algn="r">
              <a:lnSpc>
                <a:spcPct val="90000"/>
              </a:lnSpc>
              <a:defRPr/>
            </a:pPr>
            <a:r>
              <a:rPr lang="ru-RU" sz="700" dirty="0" smtClean="0">
                <a:solidFill>
                  <a:srgbClr val="534949"/>
                </a:solidFill>
              </a:rPr>
              <a:t>214000, г. Смоленск, ул. Октябрьской революции, д. 20А</a:t>
            </a:r>
          </a:p>
          <a:p>
            <a:pPr algn="r">
              <a:lnSpc>
                <a:spcPct val="90000"/>
              </a:lnSpc>
              <a:defRPr/>
            </a:pPr>
            <a:r>
              <a:rPr lang="ru-RU" sz="700" dirty="0" smtClean="0">
                <a:solidFill>
                  <a:srgbClr val="534949"/>
                </a:solidFill>
              </a:rPr>
              <a:t>тел</a:t>
            </a:r>
            <a:r>
              <a:rPr lang="en-US" sz="700" dirty="0" smtClean="0">
                <a:solidFill>
                  <a:srgbClr val="534949"/>
                </a:solidFill>
              </a:rPr>
              <a:t>/</a:t>
            </a:r>
            <a:r>
              <a:rPr lang="ru-RU" sz="700" dirty="0" smtClean="0">
                <a:solidFill>
                  <a:srgbClr val="534949"/>
                </a:solidFill>
              </a:rPr>
              <a:t>факс: 8 (4812) 38-21-57</a:t>
            </a:r>
          </a:p>
          <a:p>
            <a:pPr algn="r">
              <a:lnSpc>
                <a:spcPct val="90000"/>
              </a:lnSpc>
              <a:defRPr/>
            </a:pPr>
            <a:r>
              <a:rPr lang="en-US" sz="700" dirty="0" smtClean="0">
                <a:solidFill>
                  <a:srgbClr val="534949"/>
                </a:solidFill>
                <a:cs typeface="Calibri" pitchFamily="34" charset="0"/>
              </a:rPr>
              <a:t>www. dpo-smolensk.ru</a:t>
            </a:r>
            <a:endParaRPr lang="ru-RU" sz="700" dirty="0">
              <a:solidFill>
                <a:srgbClr val="534949"/>
              </a:solidFill>
              <a:cs typeface="Calibri" pitchFamily="34" charset="0"/>
            </a:endParaRPr>
          </a:p>
        </p:txBody>
      </p:sp>
      <p:cxnSp>
        <p:nvCxnSpPr>
          <p:cNvPr id="13" name="Прямая соединительная линия 12"/>
          <p:cNvCxnSpPr/>
          <p:nvPr userDrawn="1"/>
        </p:nvCxnSpPr>
        <p:spPr>
          <a:xfrm>
            <a:off x="1007435" y="6066000"/>
            <a:ext cx="10273141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Дата 12"/>
          <p:cNvSpPr>
            <a:spLocks noGrp="1"/>
          </p:cNvSpPr>
          <p:nvPr>
            <p:ph type="dt" sz="half" idx="10"/>
          </p:nvPr>
        </p:nvSpPr>
        <p:spPr>
          <a:xfrm>
            <a:off x="143339" y="55873"/>
            <a:ext cx="1056117" cy="252000"/>
          </a:xfrm>
        </p:spPr>
        <p:txBody>
          <a:bodyPr/>
          <a:lstStyle>
            <a:lvl1pPr algn="l">
              <a:defRPr sz="800"/>
            </a:lvl1pPr>
          </a:lstStyle>
          <a:p>
            <a:fld id="{AAFFC5FA-CA71-4565-B01C-34C4B64B1EAF}" type="datetime1">
              <a:rPr lang="ru-RU" smtClean="0"/>
              <a:pPr/>
              <a:t>09.11.2015</a:t>
            </a:fld>
            <a:endParaRPr lang="ru-RU" dirty="0"/>
          </a:p>
        </p:txBody>
      </p:sp>
      <p:sp>
        <p:nvSpPr>
          <p:cNvPr id="16" name="Нижний колонтитул 13"/>
          <p:cNvSpPr>
            <a:spLocks noGrp="1"/>
          </p:cNvSpPr>
          <p:nvPr>
            <p:ph type="ftr" sz="quarter" idx="11"/>
          </p:nvPr>
        </p:nvSpPr>
        <p:spPr>
          <a:xfrm>
            <a:off x="1007435" y="6154808"/>
            <a:ext cx="4669536" cy="226521"/>
          </a:xfrm>
        </p:spPr>
        <p:txBody>
          <a:bodyPr/>
          <a:lstStyle>
            <a:lvl1pPr algn="l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ФИО автора, должность</a:t>
            </a:r>
            <a:endParaRPr lang="ru-RU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11472597" y="55873"/>
            <a:ext cx="576064" cy="252000"/>
          </a:xfrm>
        </p:spPr>
        <p:txBody>
          <a:bodyPr/>
          <a:lstStyle>
            <a:lvl1pPr algn="r">
              <a:defRPr sz="800"/>
            </a:lvl1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8" name="Content Placeholder 2"/>
          <p:cNvSpPr>
            <a:spLocks noGrp="1"/>
          </p:cNvSpPr>
          <p:nvPr>
            <p:ph idx="1"/>
          </p:nvPr>
        </p:nvSpPr>
        <p:spPr>
          <a:xfrm>
            <a:off x="1007435" y="1700808"/>
            <a:ext cx="5088000" cy="3960440"/>
          </a:xfrm>
        </p:spPr>
        <p:txBody>
          <a:bodyPr>
            <a:normAutofit/>
          </a:bodyPr>
          <a:lstStyle>
            <a:lvl1pPr>
              <a:buClr>
                <a:schemeClr val="bg2">
                  <a:lumMod val="10000"/>
                </a:schemeClr>
              </a:buClr>
              <a:defRPr sz="2000"/>
            </a:lvl1pPr>
            <a:lvl2pPr>
              <a:buClr>
                <a:schemeClr val="bg2">
                  <a:lumMod val="10000"/>
                </a:schemeClr>
              </a:buClr>
              <a:defRPr sz="2000"/>
            </a:lvl2pPr>
            <a:lvl3pPr>
              <a:buClr>
                <a:schemeClr val="bg2">
                  <a:lumMod val="10000"/>
                </a:schemeClr>
              </a:buClr>
              <a:defRPr sz="1800"/>
            </a:lvl3pPr>
            <a:lvl4pPr>
              <a:buClr>
                <a:schemeClr val="bg2">
                  <a:lumMod val="10000"/>
                </a:schemeClr>
              </a:buClr>
              <a:defRPr sz="1600"/>
            </a:lvl4pPr>
            <a:lvl5pPr>
              <a:buClr>
                <a:schemeClr val="bg2">
                  <a:lumMod val="10000"/>
                </a:schemeClr>
              </a:buClr>
              <a:defRPr sz="14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19" name="Content Placeholder 2"/>
          <p:cNvSpPr>
            <a:spLocks noGrp="1"/>
          </p:cNvSpPr>
          <p:nvPr>
            <p:ph idx="13"/>
          </p:nvPr>
        </p:nvSpPr>
        <p:spPr>
          <a:xfrm>
            <a:off x="6192576" y="1700808"/>
            <a:ext cx="5088000" cy="3960440"/>
          </a:xfrm>
        </p:spPr>
        <p:txBody>
          <a:bodyPr>
            <a:normAutofit/>
          </a:bodyPr>
          <a:lstStyle>
            <a:lvl1pPr>
              <a:buClr>
                <a:schemeClr val="bg2">
                  <a:lumMod val="10000"/>
                </a:schemeClr>
              </a:buClr>
              <a:defRPr sz="2000"/>
            </a:lvl1pPr>
            <a:lvl2pPr>
              <a:buClr>
                <a:schemeClr val="bg2">
                  <a:lumMod val="10000"/>
                </a:schemeClr>
              </a:buClr>
              <a:defRPr sz="2000"/>
            </a:lvl2pPr>
            <a:lvl3pPr>
              <a:buClr>
                <a:schemeClr val="bg2">
                  <a:lumMod val="10000"/>
                </a:schemeClr>
              </a:buClr>
              <a:defRPr sz="1800"/>
            </a:lvl3pPr>
            <a:lvl4pPr>
              <a:buClr>
                <a:schemeClr val="bg2">
                  <a:lumMod val="10000"/>
                </a:schemeClr>
              </a:buClr>
              <a:defRPr sz="1600"/>
            </a:lvl4pPr>
            <a:lvl5pPr>
              <a:buClr>
                <a:schemeClr val="bg2">
                  <a:lumMod val="10000"/>
                </a:schemeClr>
              </a:buClr>
              <a:defRPr sz="14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0008903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2815" y="2316009"/>
            <a:ext cx="407619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8961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82450" y="2316010"/>
            <a:ext cx="4074289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536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32DED-0D7F-4950-A056-7F2CBE278128}" type="datetime1">
              <a:rPr lang="ru-RU" smtClean="0"/>
              <a:pPr/>
              <a:t>09.11.2015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srgbClr val="C66951"/>
                </a:solidFill>
              </a:rPr>
              <a:t>ФИО автора, должность</a:t>
            </a:r>
            <a:endParaRPr lang="ru-RU">
              <a:solidFill>
                <a:srgbClr val="C66951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9811953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E0802-6340-4BCA-80A6-FF165FDF11E5}" type="datetime1">
              <a:rPr lang="ru-RU" smtClean="0"/>
              <a:pPr/>
              <a:t>09.11.2015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srgbClr val="C66951"/>
                </a:solidFill>
              </a:rPr>
              <a:t>ФИО автора, должность</a:t>
            </a:r>
            <a:endParaRPr lang="ru-RU">
              <a:solidFill>
                <a:srgbClr val="C6695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6631589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12"/>
          <p:cNvSpPr txBox="1">
            <a:spLocks/>
          </p:cNvSpPr>
          <p:nvPr userDrawn="1"/>
        </p:nvSpPr>
        <p:spPr>
          <a:xfrm>
            <a:off x="143339" y="55873"/>
            <a:ext cx="1056117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800" kern="1200">
                <a:solidFill>
                  <a:srgbClr val="FEFEFE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AFFC5FA-CA71-4565-B01C-34C4B64B1EAF}" type="datetime1">
              <a:rPr lang="ru-RU" sz="800" smtClean="0"/>
              <a:pPr/>
              <a:t>09.11.2015</a:t>
            </a:fld>
            <a:endParaRPr lang="ru-RU" sz="800" dirty="0"/>
          </a:p>
        </p:txBody>
      </p:sp>
      <p:sp>
        <p:nvSpPr>
          <p:cNvPr id="6" name="Нижний колонтитул 13"/>
          <p:cNvSpPr txBox="1">
            <a:spLocks/>
          </p:cNvSpPr>
          <p:nvPr userDrawn="1"/>
        </p:nvSpPr>
        <p:spPr>
          <a:xfrm>
            <a:off x="1007435" y="6154808"/>
            <a:ext cx="4669536" cy="2265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80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ФИО автора, должность</a:t>
            </a:r>
            <a:endParaRPr lang="ru-RU" sz="8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Номер слайда 14"/>
          <p:cNvSpPr txBox="1">
            <a:spLocks/>
          </p:cNvSpPr>
          <p:nvPr userDrawn="1"/>
        </p:nvSpPr>
        <p:spPr>
          <a:xfrm>
            <a:off x="11472597" y="55873"/>
            <a:ext cx="576064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800" kern="1200">
                <a:solidFill>
                  <a:srgbClr val="FEFEFE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06C50F1-8CFA-411F-AD37-A72DFD69FB28}" type="slidenum">
              <a:rPr lang="ru-RU" sz="800" smtClean="0"/>
              <a:pPr/>
              <a:t>‹#›</a:t>
            </a:fld>
            <a:endParaRPr lang="ru-RU" sz="800" dirty="0"/>
          </a:p>
        </p:txBody>
      </p:sp>
      <p:sp>
        <p:nvSpPr>
          <p:cNvPr id="8" name="Нижний колонтитул 4"/>
          <p:cNvSpPr txBox="1">
            <a:spLocks/>
          </p:cNvSpPr>
          <p:nvPr userDrawn="1"/>
        </p:nvSpPr>
        <p:spPr>
          <a:xfrm>
            <a:off x="1007435" y="5733256"/>
            <a:ext cx="10273141" cy="72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 b="1"/>
            </a:lvl1pPr>
          </a:lstStyle>
          <a:p>
            <a:pPr>
              <a:lnSpc>
                <a:spcPct val="90000"/>
              </a:lnSpc>
              <a:defRPr/>
            </a:pPr>
            <a:r>
              <a:rPr lang="ru-RU" sz="500" dirty="0" smtClean="0">
                <a:solidFill>
                  <a:srgbClr val="534949"/>
                </a:solidFill>
              </a:rPr>
              <a:t>ГОСУДАРСТВЕННОЕ АВТОНОМНОЕ УЧРЕЖДЕНИЕ ДОПОЛНИТЕЛЬНОГО</a:t>
            </a:r>
          </a:p>
          <a:p>
            <a:pPr>
              <a:lnSpc>
                <a:spcPct val="90000"/>
              </a:lnSpc>
              <a:defRPr/>
            </a:pPr>
            <a:r>
              <a:rPr lang="ru-RU" sz="500" dirty="0" smtClean="0">
                <a:solidFill>
                  <a:srgbClr val="534949"/>
                </a:solidFill>
              </a:rPr>
              <a:t>ПРОФЕССИОНАЛЬНОГО ОБРАЗОВАНИЯ (ПОВЫШЕНИЯ КВАЛИФИКАЦИИ) СПЕЦИАЛИСТОВ</a:t>
            </a:r>
          </a:p>
          <a:p>
            <a:pPr>
              <a:lnSpc>
                <a:spcPct val="90000"/>
              </a:lnSpc>
              <a:defRPr/>
            </a:pPr>
            <a:r>
              <a:rPr lang="ru-RU" sz="700" dirty="0" smtClean="0">
                <a:solidFill>
                  <a:srgbClr val="534949"/>
                </a:solidFill>
              </a:rPr>
              <a:t>«СМОЛЕНСКИЙ ОБЛАСТНОЙ ИНСТИТУТ РАЗВИТИЯ ОБРАЗОВАНИЯ»</a:t>
            </a:r>
          </a:p>
          <a:p>
            <a:pPr algn="r">
              <a:lnSpc>
                <a:spcPct val="90000"/>
              </a:lnSpc>
              <a:defRPr/>
            </a:pPr>
            <a:endParaRPr lang="ru-RU" sz="700" dirty="0" smtClean="0">
              <a:solidFill>
                <a:srgbClr val="534949"/>
              </a:solidFill>
            </a:endParaRPr>
          </a:p>
          <a:p>
            <a:pPr algn="r">
              <a:lnSpc>
                <a:spcPct val="90000"/>
              </a:lnSpc>
              <a:defRPr/>
            </a:pPr>
            <a:r>
              <a:rPr lang="ru-RU" sz="700" dirty="0" smtClean="0">
                <a:solidFill>
                  <a:srgbClr val="534949"/>
                </a:solidFill>
              </a:rPr>
              <a:t>214000, г. Смоленск, ул. Октябрьской революции, д. 20А</a:t>
            </a:r>
          </a:p>
          <a:p>
            <a:pPr algn="r">
              <a:lnSpc>
                <a:spcPct val="90000"/>
              </a:lnSpc>
              <a:defRPr/>
            </a:pPr>
            <a:r>
              <a:rPr lang="ru-RU" sz="700" dirty="0" smtClean="0">
                <a:solidFill>
                  <a:srgbClr val="534949"/>
                </a:solidFill>
              </a:rPr>
              <a:t>тел</a:t>
            </a:r>
            <a:r>
              <a:rPr lang="en-US" sz="700" dirty="0" smtClean="0">
                <a:solidFill>
                  <a:srgbClr val="534949"/>
                </a:solidFill>
              </a:rPr>
              <a:t>/</a:t>
            </a:r>
            <a:r>
              <a:rPr lang="ru-RU" sz="700" dirty="0" smtClean="0">
                <a:solidFill>
                  <a:srgbClr val="534949"/>
                </a:solidFill>
              </a:rPr>
              <a:t>факс: 8 (4812) 38-21-57</a:t>
            </a:r>
          </a:p>
          <a:p>
            <a:pPr algn="r">
              <a:lnSpc>
                <a:spcPct val="90000"/>
              </a:lnSpc>
              <a:defRPr/>
            </a:pPr>
            <a:r>
              <a:rPr lang="en-US" sz="700" dirty="0" smtClean="0">
                <a:solidFill>
                  <a:srgbClr val="534949"/>
                </a:solidFill>
                <a:cs typeface="Calibri" pitchFamily="34" charset="0"/>
              </a:rPr>
              <a:t>www. dpo-smolensk.ru</a:t>
            </a:r>
            <a:endParaRPr lang="ru-RU" sz="700" dirty="0">
              <a:solidFill>
                <a:srgbClr val="534949"/>
              </a:solidFill>
              <a:cs typeface="Calibri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 userDrawn="1"/>
        </p:nvCxnSpPr>
        <p:spPr>
          <a:xfrm>
            <a:off x="1007435" y="6066000"/>
            <a:ext cx="10273141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0072" y="116632"/>
            <a:ext cx="856955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6966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1780-857F-4F5F-B809-C53DD044E6F1}" type="datetime1">
              <a:rPr lang="ru-RU" smtClean="0"/>
              <a:pPr/>
              <a:t>09.11.2015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7859" y="856527"/>
            <a:ext cx="4120587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r>
              <a:rPr lang="ru-RU" smtClean="0">
                <a:solidFill>
                  <a:srgbClr val="C66951"/>
                </a:solidFill>
              </a:rPr>
              <a:t>ФИО автора, должность</a:t>
            </a:r>
            <a:endParaRPr lang="ru-RU">
              <a:solidFill>
                <a:srgbClr val="C6695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9777" y="2657435"/>
            <a:ext cx="4406096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5456" y="4136994"/>
            <a:ext cx="4398379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2192528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1780-857F-4F5F-B809-C53DD044E6F1}" type="datetime1">
              <a:rPr lang="ru-RU" smtClean="0"/>
              <a:pPr/>
              <a:t>09.11.2015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7859" y="856527"/>
            <a:ext cx="4120587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r>
              <a:rPr lang="ru-RU" smtClean="0">
                <a:solidFill>
                  <a:srgbClr val="C66951"/>
                </a:solidFill>
              </a:rPr>
              <a:t>ФИО автора, должность</a:t>
            </a:r>
            <a:endParaRPr lang="ru-RU">
              <a:solidFill>
                <a:srgbClr val="C6695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9777" y="2657435"/>
            <a:ext cx="4406096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5456" y="4136994"/>
            <a:ext cx="4398379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0782181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</p:grpSp>
      <p:sp>
        <p:nvSpPr>
          <p:cNvPr id="94" name="Rectangle 93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2565" y="2660904"/>
            <a:ext cx="4401312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0278" y="693795"/>
            <a:ext cx="4479497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2841" y="4133089"/>
            <a:ext cx="4400764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168BD-9E0D-4FD9-8997-B98E80DC57A8}" type="datetime1">
              <a:rPr lang="ru-RU" smtClean="0"/>
              <a:pPr/>
              <a:t>09.11.2015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r>
              <a:rPr lang="ru-RU" smtClean="0">
                <a:solidFill>
                  <a:srgbClr val="C66951"/>
                </a:solidFill>
              </a:rPr>
              <a:t>ФИО автора, должность</a:t>
            </a:r>
            <a:endParaRPr lang="ru-RU">
              <a:solidFill>
                <a:srgbClr val="C6695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5325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3D6E-4792-4484-9298-B540E8BA777D}" type="datetime1">
              <a:rPr lang="ru-RU" smtClean="0"/>
              <a:pPr/>
              <a:t>09.11.2015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srgbClr val="C66951"/>
                </a:solidFill>
              </a:rPr>
              <a:t>ФИО автора, должность</a:t>
            </a:r>
            <a:endParaRPr lang="ru-RU">
              <a:solidFill>
                <a:srgbClr val="C6695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169060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1030147"/>
            <a:ext cx="1979271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04395" y="1030147"/>
            <a:ext cx="7231605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C5B6B-8392-4812-A06C-6EF65A3CA4E4}" type="datetime1">
              <a:rPr lang="ru-RU" smtClean="0"/>
              <a:pPr/>
              <a:t>09.11.2015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srgbClr val="C66951"/>
                </a:solidFill>
              </a:rPr>
              <a:t>ФИО автора, должность</a:t>
            </a:r>
            <a:endParaRPr lang="ru-RU">
              <a:solidFill>
                <a:srgbClr val="C6695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2646202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CFC0E-22A1-41A6-A5B0-655AD4698E4F}" type="datetime1">
              <a:rPr lang="ru-RU" smtClean="0"/>
              <a:pPr/>
              <a:t>09.11.2015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srgbClr val="C66951"/>
                </a:solidFill>
              </a:rPr>
              <a:t>ФИО автора, должность</a:t>
            </a:r>
            <a:endParaRPr lang="ru-RU">
              <a:solidFill>
                <a:srgbClr val="C6695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94057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539899" y="0"/>
            <a:ext cx="13243109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</p:grpSp>
      <p:pic>
        <p:nvPicPr>
          <p:cNvPr id="1030" name="Picture 6" descr="C:\Users\Владелец\Desktop\Птица_целая.png"/>
          <p:cNvPicPr>
            <a:picLocks noChangeAspect="1" noChangeArrowheads="1"/>
          </p:cNvPicPr>
          <p:nvPr userDrawn="1"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821" y="1748053"/>
            <a:ext cx="9786616" cy="4502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>
              <a:alpha val="69804"/>
            </a:srgb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2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198795" y="-21511"/>
            <a:ext cx="46736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74" name="Подзаголовок 2"/>
          <p:cNvSpPr txBox="1">
            <a:spLocks/>
          </p:cNvSpPr>
          <p:nvPr userDrawn="1"/>
        </p:nvSpPr>
        <p:spPr>
          <a:xfrm>
            <a:off x="6331526" y="277426"/>
            <a:ext cx="4413071" cy="16394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rgbClr val="42424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buClr>
                <a:srgbClr val="C66951"/>
              </a:buClr>
            </a:pPr>
            <a:r>
              <a:rPr lang="ru-RU" sz="1200" b="1" dirty="0" smtClean="0">
                <a:solidFill>
                  <a:prstClr val="white"/>
                </a:solidFill>
              </a:rPr>
              <a:t>государственное автономное учреждение дополнительного профессионального образования</a:t>
            </a:r>
          </a:p>
          <a:p>
            <a:pPr algn="ctr">
              <a:spcBef>
                <a:spcPts val="0"/>
              </a:spcBef>
              <a:buClr>
                <a:srgbClr val="C66951"/>
              </a:buClr>
            </a:pPr>
            <a:r>
              <a:rPr lang="ru-RU" sz="1200" b="1" dirty="0" smtClean="0">
                <a:solidFill>
                  <a:prstClr val="white"/>
                </a:solidFill>
              </a:rPr>
              <a:t>(повышения квалификации) специалистов</a:t>
            </a:r>
          </a:p>
          <a:p>
            <a:pPr algn="ctr">
              <a:spcBef>
                <a:spcPts val="0"/>
              </a:spcBef>
              <a:buClr>
                <a:srgbClr val="C66951"/>
              </a:buClr>
            </a:pPr>
            <a:endParaRPr lang="ru-RU" sz="700" b="1" dirty="0" smtClean="0">
              <a:solidFill>
                <a:prstClr val="white"/>
              </a:solidFill>
            </a:endParaRPr>
          </a:p>
          <a:p>
            <a:pPr algn="ctr">
              <a:spcBef>
                <a:spcPts val="0"/>
              </a:spcBef>
              <a:buClr>
                <a:srgbClr val="C66951"/>
              </a:buClr>
            </a:pPr>
            <a:r>
              <a:rPr lang="ru-RU" sz="1200" b="1" dirty="0" smtClean="0">
                <a:solidFill>
                  <a:prstClr val="white"/>
                </a:solidFill>
              </a:rPr>
              <a:t>«СМОЛЕНСКИЙ ОБЛАСТНОЙ ИНСТИТУТ</a:t>
            </a:r>
          </a:p>
          <a:p>
            <a:pPr algn="ctr">
              <a:spcBef>
                <a:spcPts val="0"/>
              </a:spcBef>
              <a:buClr>
                <a:srgbClr val="C66951"/>
              </a:buClr>
            </a:pPr>
            <a:r>
              <a:rPr lang="ru-RU" sz="1200" b="1" dirty="0" smtClean="0">
                <a:solidFill>
                  <a:prstClr val="white"/>
                </a:solidFill>
              </a:rPr>
              <a:t>РАЗВИТИЯ ОБРАЗОВАНИЯ»</a:t>
            </a:r>
            <a:endParaRPr lang="ru-RU" sz="1200" b="1" dirty="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8021" y="2561422"/>
            <a:ext cx="4509648" cy="3079357"/>
          </a:xfrm>
        </p:spPr>
        <p:txBody>
          <a:bodyPr anchor="ctr">
            <a:normAutofit/>
          </a:bodyPr>
          <a:lstStyle>
            <a:lvl1pPr algn="ctr">
              <a:defRPr sz="3000" b="1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17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07435" y="836712"/>
            <a:ext cx="10273141" cy="745152"/>
          </a:xfrm>
        </p:spPr>
        <p:txBody>
          <a:bodyPr anchor="ctr">
            <a:normAutofit/>
          </a:bodyPr>
          <a:lstStyle>
            <a:lvl1pPr algn="l">
              <a:defRPr sz="3000" b="1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Заголовок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7435" y="1700808"/>
            <a:ext cx="10273141" cy="3960440"/>
          </a:xfrm>
        </p:spPr>
        <p:txBody>
          <a:bodyPr>
            <a:normAutofit/>
          </a:bodyPr>
          <a:lstStyle>
            <a:lvl1pPr>
              <a:buClr>
                <a:schemeClr val="bg2">
                  <a:lumMod val="25000"/>
                </a:schemeClr>
              </a:buClr>
              <a:defRPr sz="2000"/>
            </a:lvl1pPr>
            <a:lvl2pPr>
              <a:buClr>
                <a:schemeClr val="bg2">
                  <a:lumMod val="25000"/>
                </a:schemeClr>
              </a:buClr>
              <a:defRPr sz="2000"/>
            </a:lvl2pPr>
            <a:lvl3pPr>
              <a:buClr>
                <a:schemeClr val="bg2">
                  <a:lumMod val="25000"/>
                </a:schemeClr>
              </a:buClr>
              <a:defRPr sz="1800"/>
            </a:lvl3pPr>
            <a:lvl4pPr>
              <a:buClr>
                <a:schemeClr val="bg2">
                  <a:lumMod val="25000"/>
                </a:schemeClr>
              </a:buClr>
              <a:defRPr sz="1600"/>
            </a:lvl4pPr>
            <a:lvl5pPr>
              <a:buClr>
                <a:schemeClr val="bg2">
                  <a:lumMod val="25000"/>
                </a:schemeClr>
              </a:buClr>
              <a:defRPr sz="14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8" name="Нижний колонтитул 4"/>
          <p:cNvSpPr txBox="1">
            <a:spLocks/>
          </p:cNvSpPr>
          <p:nvPr userDrawn="1"/>
        </p:nvSpPr>
        <p:spPr>
          <a:xfrm>
            <a:off x="1007435" y="5733256"/>
            <a:ext cx="10273141" cy="72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 b="1"/>
            </a:lvl1pPr>
          </a:lstStyle>
          <a:p>
            <a:pPr>
              <a:lnSpc>
                <a:spcPct val="90000"/>
              </a:lnSpc>
              <a:defRPr/>
            </a:pPr>
            <a:r>
              <a:rPr lang="ru-RU" sz="500" dirty="0" smtClean="0">
                <a:solidFill>
                  <a:srgbClr val="534949"/>
                </a:solidFill>
              </a:rPr>
              <a:t>ГОСУДАРСТВЕННОЕ АВТОНОМНОЕ УЧРЕЖДЕНИЕ ДОПОЛНИТЕЛЬНОГО</a:t>
            </a:r>
          </a:p>
          <a:p>
            <a:pPr>
              <a:lnSpc>
                <a:spcPct val="90000"/>
              </a:lnSpc>
              <a:defRPr/>
            </a:pPr>
            <a:r>
              <a:rPr lang="ru-RU" sz="500" dirty="0" smtClean="0">
                <a:solidFill>
                  <a:srgbClr val="534949"/>
                </a:solidFill>
              </a:rPr>
              <a:t>ПРОФЕССИОНАЛЬНОГО ОБРАЗОВАНИЯ (ПОВЫШЕНИЯ КВАЛИФИКАЦИИ) СПЕЦИАЛИСТОВ</a:t>
            </a:r>
          </a:p>
          <a:p>
            <a:pPr>
              <a:lnSpc>
                <a:spcPct val="90000"/>
              </a:lnSpc>
              <a:defRPr/>
            </a:pPr>
            <a:r>
              <a:rPr lang="ru-RU" sz="700" dirty="0" smtClean="0">
                <a:solidFill>
                  <a:srgbClr val="534949"/>
                </a:solidFill>
              </a:rPr>
              <a:t>«СМОЛЕНСКИЙ ОБЛАСТНОЙ ИНСТИТУТ РАЗВИТИЯ ОБРАЗОВАНИЯ»</a:t>
            </a:r>
          </a:p>
          <a:p>
            <a:pPr algn="r">
              <a:lnSpc>
                <a:spcPct val="90000"/>
              </a:lnSpc>
              <a:defRPr/>
            </a:pPr>
            <a:endParaRPr lang="ru-RU" sz="700" dirty="0" smtClean="0">
              <a:solidFill>
                <a:srgbClr val="534949"/>
              </a:solidFill>
            </a:endParaRPr>
          </a:p>
          <a:p>
            <a:pPr algn="r">
              <a:lnSpc>
                <a:spcPct val="90000"/>
              </a:lnSpc>
              <a:defRPr/>
            </a:pPr>
            <a:r>
              <a:rPr lang="ru-RU" sz="700" dirty="0" smtClean="0">
                <a:solidFill>
                  <a:srgbClr val="534949"/>
                </a:solidFill>
              </a:rPr>
              <a:t>214000, г. Смоленск, ул. Октябрьской революции, д. 20А</a:t>
            </a:r>
          </a:p>
          <a:p>
            <a:pPr algn="r">
              <a:lnSpc>
                <a:spcPct val="90000"/>
              </a:lnSpc>
              <a:defRPr/>
            </a:pPr>
            <a:r>
              <a:rPr lang="ru-RU" sz="700" dirty="0" smtClean="0">
                <a:solidFill>
                  <a:srgbClr val="534949"/>
                </a:solidFill>
              </a:rPr>
              <a:t>тел</a:t>
            </a:r>
            <a:r>
              <a:rPr lang="en-US" sz="700" dirty="0" smtClean="0">
                <a:solidFill>
                  <a:srgbClr val="534949"/>
                </a:solidFill>
              </a:rPr>
              <a:t>/</a:t>
            </a:r>
            <a:r>
              <a:rPr lang="ru-RU" sz="700" dirty="0" smtClean="0">
                <a:solidFill>
                  <a:srgbClr val="534949"/>
                </a:solidFill>
              </a:rPr>
              <a:t>факс: 8 (4812) 38-21-57</a:t>
            </a:r>
          </a:p>
          <a:p>
            <a:pPr algn="r">
              <a:lnSpc>
                <a:spcPct val="90000"/>
              </a:lnSpc>
              <a:defRPr/>
            </a:pPr>
            <a:r>
              <a:rPr lang="en-US" sz="700" dirty="0" smtClean="0">
                <a:solidFill>
                  <a:srgbClr val="534949"/>
                </a:solidFill>
                <a:cs typeface="Calibri" pitchFamily="34" charset="0"/>
              </a:rPr>
              <a:t>www. dpo-smolensk.ru</a:t>
            </a:r>
            <a:endParaRPr lang="ru-RU" sz="700" dirty="0">
              <a:solidFill>
                <a:srgbClr val="534949"/>
              </a:solidFill>
              <a:cs typeface="Calibri" pitchFamily="34" charset="0"/>
            </a:endParaRPr>
          </a:p>
        </p:txBody>
      </p:sp>
      <p:pic>
        <p:nvPicPr>
          <p:cNvPr id="10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0072" y="116632"/>
            <a:ext cx="856955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Прямая соединительная линия 11"/>
          <p:cNvCxnSpPr/>
          <p:nvPr userDrawn="1"/>
        </p:nvCxnSpPr>
        <p:spPr>
          <a:xfrm>
            <a:off x="1007435" y="6066000"/>
            <a:ext cx="10273141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Дата 12"/>
          <p:cNvSpPr>
            <a:spLocks noGrp="1"/>
          </p:cNvSpPr>
          <p:nvPr>
            <p:ph type="dt" sz="half" idx="10"/>
          </p:nvPr>
        </p:nvSpPr>
        <p:spPr>
          <a:xfrm>
            <a:off x="143339" y="55873"/>
            <a:ext cx="1056117" cy="252000"/>
          </a:xfrm>
        </p:spPr>
        <p:txBody>
          <a:bodyPr/>
          <a:lstStyle>
            <a:lvl1pPr algn="l">
              <a:defRPr sz="800"/>
            </a:lvl1pPr>
          </a:lstStyle>
          <a:p>
            <a:fld id="{AAFFC5FA-CA71-4565-B01C-34C4B64B1EAF}" type="datetime1">
              <a:rPr lang="ru-RU" smtClean="0"/>
              <a:pPr/>
              <a:t>09.11.2015</a:t>
            </a:fld>
            <a:endParaRPr lang="ru-RU" dirty="0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1"/>
          </p:nvPr>
        </p:nvSpPr>
        <p:spPr>
          <a:xfrm>
            <a:off x="1007435" y="6154808"/>
            <a:ext cx="4669536" cy="226521"/>
          </a:xfrm>
        </p:spPr>
        <p:txBody>
          <a:bodyPr/>
          <a:lstStyle>
            <a:lvl1pPr algn="l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ФИО автора, должность</a:t>
            </a:r>
            <a:endParaRPr lang="ru-RU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11472597" y="55873"/>
            <a:ext cx="576064" cy="252000"/>
          </a:xfrm>
        </p:spPr>
        <p:txBody>
          <a:bodyPr/>
          <a:lstStyle>
            <a:lvl1pPr algn="r">
              <a:defRPr sz="800"/>
            </a:lvl1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97337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194" y="2900830"/>
            <a:ext cx="8849957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8194" y="4267201"/>
            <a:ext cx="8849956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9A7E-9C7F-4FDE-B704-761A4A0475D1}" type="datetime1">
              <a:rPr lang="ru-RU" smtClean="0"/>
              <a:pPr/>
              <a:t>09.11.2015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srgbClr val="C66951"/>
                </a:solidFill>
              </a:rPr>
              <a:t>ФИО автора, должность</a:t>
            </a:r>
            <a:endParaRPr lang="ru-RU">
              <a:solidFill>
                <a:srgbClr val="C6695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1244681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0072" y="116632"/>
            <a:ext cx="856955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1007435" y="836712"/>
            <a:ext cx="10273141" cy="745152"/>
          </a:xfrm>
        </p:spPr>
        <p:txBody>
          <a:bodyPr anchor="ctr">
            <a:normAutofit/>
          </a:bodyPr>
          <a:lstStyle>
            <a:lvl1pPr algn="l">
              <a:defRPr sz="3000" b="1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Заголовок</a:t>
            </a:r>
            <a:endParaRPr lang="en-US" dirty="0"/>
          </a:p>
        </p:txBody>
      </p:sp>
      <p:sp>
        <p:nvSpPr>
          <p:cNvPr id="12" name="Нижний колонтитул 4"/>
          <p:cNvSpPr txBox="1">
            <a:spLocks/>
          </p:cNvSpPr>
          <p:nvPr userDrawn="1"/>
        </p:nvSpPr>
        <p:spPr>
          <a:xfrm>
            <a:off x="1007435" y="5733256"/>
            <a:ext cx="10273141" cy="72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 b="1"/>
            </a:lvl1pPr>
          </a:lstStyle>
          <a:p>
            <a:pPr>
              <a:lnSpc>
                <a:spcPct val="90000"/>
              </a:lnSpc>
              <a:defRPr/>
            </a:pPr>
            <a:r>
              <a:rPr lang="ru-RU" sz="500" dirty="0" smtClean="0">
                <a:solidFill>
                  <a:srgbClr val="534949"/>
                </a:solidFill>
              </a:rPr>
              <a:t>ГОСУДАРСТВЕННОЕ АВТОНОМНОЕ УЧРЕЖДЕНИЕ ДОПОЛНИТЕЛЬНОГО</a:t>
            </a:r>
          </a:p>
          <a:p>
            <a:pPr>
              <a:lnSpc>
                <a:spcPct val="90000"/>
              </a:lnSpc>
              <a:defRPr/>
            </a:pPr>
            <a:r>
              <a:rPr lang="ru-RU" sz="500" dirty="0" smtClean="0">
                <a:solidFill>
                  <a:srgbClr val="534949"/>
                </a:solidFill>
              </a:rPr>
              <a:t>ПРОФЕССИОНАЛЬНОГО ОБРАЗОВАНИЯ (ПОВЫШЕНИЯ КВАЛИФИКАЦИИ) СПЕЦИАЛИСТОВ</a:t>
            </a:r>
          </a:p>
          <a:p>
            <a:pPr>
              <a:lnSpc>
                <a:spcPct val="90000"/>
              </a:lnSpc>
              <a:defRPr/>
            </a:pPr>
            <a:r>
              <a:rPr lang="ru-RU" sz="700" dirty="0" smtClean="0">
                <a:solidFill>
                  <a:srgbClr val="534949"/>
                </a:solidFill>
              </a:rPr>
              <a:t>«СМОЛЕНСКИЙ ОБЛАСТНОЙ ИНСТИТУТ РАЗВИТИЯ ОБРАЗОВАНИЯ»</a:t>
            </a:r>
          </a:p>
          <a:p>
            <a:pPr algn="r">
              <a:lnSpc>
                <a:spcPct val="90000"/>
              </a:lnSpc>
              <a:defRPr/>
            </a:pPr>
            <a:endParaRPr lang="ru-RU" sz="700" dirty="0" smtClean="0">
              <a:solidFill>
                <a:srgbClr val="534949"/>
              </a:solidFill>
            </a:endParaRPr>
          </a:p>
          <a:p>
            <a:pPr algn="r">
              <a:lnSpc>
                <a:spcPct val="90000"/>
              </a:lnSpc>
              <a:defRPr/>
            </a:pPr>
            <a:r>
              <a:rPr lang="ru-RU" sz="700" dirty="0" smtClean="0">
                <a:solidFill>
                  <a:srgbClr val="534949"/>
                </a:solidFill>
              </a:rPr>
              <a:t>214000, г. Смоленск, ул. Октябрьской революции, д. 20А</a:t>
            </a:r>
          </a:p>
          <a:p>
            <a:pPr algn="r">
              <a:lnSpc>
                <a:spcPct val="90000"/>
              </a:lnSpc>
              <a:defRPr/>
            </a:pPr>
            <a:r>
              <a:rPr lang="ru-RU" sz="700" dirty="0" smtClean="0">
                <a:solidFill>
                  <a:srgbClr val="534949"/>
                </a:solidFill>
              </a:rPr>
              <a:t>тел</a:t>
            </a:r>
            <a:r>
              <a:rPr lang="en-US" sz="700" dirty="0" smtClean="0">
                <a:solidFill>
                  <a:srgbClr val="534949"/>
                </a:solidFill>
              </a:rPr>
              <a:t>/</a:t>
            </a:r>
            <a:r>
              <a:rPr lang="ru-RU" sz="700" dirty="0" smtClean="0">
                <a:solidFill>
                  <a:srgbClr val="534949"/>
                </a:solidFill>
              </a:rPr>
              <a:t>факс: 8 (4812) 38-21-57</a:t>
            </a:r>
          </a:p>
          <a:p>
            <a:pPr algn="r">
              <a:lnSpc>
                <a:spcPct val="90000"/>
              </a:lnSpc>
              <a:defRPr/>
            </a:pPr>
            <a:r>
              <a:rPr lang="en-US" sz="700" dirty="0" smtClean="0">
                <a:solidFill>
                  <a:srgbClr val="534949"/>
                </a:solidFill>
                <a:cs typeface="Calibri" pitchFamily="34" charset="0"/>
              </a:rPr>
              <a:t>www. dpo-smolensk.ru</a:t>
            </a:r>
            <a:endParaRPr lang="ru-RU" sz="700" dirty="0">
              <a:solidFill>
                <a:srgbClr val="534949"/>
              </a:solidFill>
              <a:cs typeface="Calibri" pitchFamily="34" charset="0"/>
            </a:endParaRPr>
          </a:p>
        </p:txBody>
      </p:sp>
      <p:cxnSp>
        <p:nvCxnSpPr>
          <p:cNvPr id="13" name="Прямая соединительная линия 12"/>
          <p:cNvCxnSpPr/>
          <p:nvPr userDrawn="1"/>
        </p:nvCxnSpPr>
        <p:spPr>
          <a:xfrm>
            <a:off x="1007435" y="6066000"/>
            <a:ext cx="10273141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Дата 12"/>
          <p:cNvSpPr>
            <a:spLocks noGrp="1"/>
          </p:cNvSpPr>
          <p:nvPr>
            <p:ph type="dt" sz="half" idx="10"/>
          </p:nvPr>
        </p:nvSpPr>
        <p:spPr>
          <a:xfrm>
            <a:off x="143339" y="55873"/>
            <a:ext cx="1056117" cy="252000"/>
          </a:xfrm>
        </p:spPr>
        <p:txBody>
          <a:bodyPr/>
          <a:lstStyle>
            <a:lvl1pPr algn="l">
              <a:defRPr sz="800"/>
            </a:lvl1pPr>
          </a:lstStyle>
          <a:p>
            <a:fld id="{AAFFC5FA-CA71-4565-B01C-34C4B64B1EAF}" type="datetime1">
              <a:rPr lang="ru-RU" smtClean="0"/>
              <a:pPr/>
              <a:t>09.11.2015</a:t>
            </a:fld>
            <a:endParaRPr lang="ru-RU" dirty="0"/>
          </a:p>
        </p:txBody>
      </p:sp>
      <p:sp>
        <p:nvSpPr>
          <p:cNvPr id="16" name="Нижний колонтитул 13"/>
          <p:cNvSpPr>
            <a:spLocks noGrp="1"/>
          </p:cNvSpPr>
          <p:nvPr>
            <p:ph type="ftr" sz="quarter" idx="11"/>
          </p:nvPr>
        </p:nvSpPr>
        <p:spPr>
          <a:xfrm>
            <a:off x="1007435" y="6154808"/>
            <a:ext cx="4669536" cy="226521"/>
          </a:xfrm>
        </p:spPr>
        <p:txBody>
          <a:bodyPr/>
          <a:lstStyle>
            <a:lvl1pPr algn="l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ФИО автора, должность</a:t>
            </a:r>
            <a:endParaRPr lang="ru-RU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11472597" y="55873"/>
            <a:ext cx="576064" cy="252000"/>
          </a:xfrm>
        </p:spPr>
        <p:txBody>
          <a:bodyPr/>
          <a:lstStyle>
            <a:lvl1pPr algn="r">
              <a:defRPr sz="800"/>
            </a:lvl1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8" name="Content Placeholder 2"/>
          <p:cNvSpPr>
            <a:spLocks noGrp="1"/>
          </p:cNvSpPr>
          <p:nvPr>
            <p:ph idx="1"/>
          </p:nvPr>
        </p:nvSpPr>
        <p:spPr>
          <a:xfrm>
            <a:off x="1007435" y="1700808"/>
            <a:ext cx="5088000" cy="3960440"/>
          </a:xfrm>
        </p:spPr>
        <p:txBody>
          <a:bodyPr>
            <a:normAutofit/>
          </a:bodyPr>
          <a:lstStyle>
            <a:lvl1pPr>
              <a:buClr>
                <a:schemeClr val="bg2">
                  <a:lumMod val="10000"/>
                </a:schemeClr>
              </a:buClr>
              <a:defRPr sz="2000"/>
            </a:lvl1pPr>
            <a:lvl2pPr>
              <a:buClr>
                <a:schemeClr val="bg2">
                  <a:lumMod val="10000"/>
                </a:schemeClr>
              </a:buClr>
              <a:defRPr sz="2000"/>
            </a:lvl2pPr>
            <a:lvl3pPr>
              <a:buClr>
                <a:schemeClr val="bg2">
                  <a:lumMod val="10000"/>
                </a:schemeClr>
              </a:buClr>
              <a:defRPr sz="1800"/>
            </a:lvl3pPr>
            <a:lvl4pPr>
              <a:buClr>
                <a:schemeClr val="bg2">
                  <a:lumMod val="10000"/>
                </a:schemeClr>
              </a:buClr>
              <a:defRPr sz="1600"/>
            </a:lvl4pPr>
            <a:lvl5pPr>
              <a:buClr>
                <a:schemeClr val="bg2">
                  <a:lumMod val="10000"/>
                </a:schemeClr>
              </a:buClr>
              <a:defRPr sz="14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19" name="Content Placeholder 2"/>
          <p:cNvSpPr>
            <a:spLocks noGrp="1"/>
          </p:cNvSpPr>
          <p:nvPr>
            <p:ph idx="13"/>
          </p:nvPr>
        </p:nvSpPr>
        <p:spPr>
          <a:xfrm>
            <a:off x="6192576" y="1700808"/>
            <a:ext cx="5088000" cy="3960440"/>
          </a:xfrm>
        </p:spPr>
        <p:txBody>
          <a:bodyPr>
            <a:normAutofit/>
          </a:bodyPr>
          <a:lstStyle>
            <a:lvl1pPr>
              <a:buClr>
                <a:schemeClr val="bg2">
                  <a:lumMod val="10000"/>
                </a:schemeClr>
              </a:buClr>
              <a:defRPr sz="2000"/>
            </a:lvl1pPr>
            <a:lvl2pPr>
              <a:buClr>
                <a:schemeClr val="bg2">
                  <a:lumMod val="10000"/>
                </a:schemeClr>
              </a:buClr>
              <a:defRPr sz="2000"/>
            </a:lvl2pPr>
            <a:lvl3pPr>
              <a:buClr>
                <a:schemeClr val="bg2">
                  <a:lumMod val="10000"/>
                </a:schemeClr>
              </a:buClr>
              <a:defRPr sz="1800"/>
            </a:lvl3pPr>
            <a:lvl4pPr>
              <a:buClr>
                <a:schemeClr val="bg2">
                  <a:lumMod val="10000"/>
                </a:schemeClr>
              </a:buClr>
              <a:defRPr sz="1600"/>
            </a:lvl4pPr>
            <a:lvl5pPr>
              <a:buClr>
                <a:schemeClr val="bg2">
                  <a:lumMod val="10000"/>
                </a:schemeClr>
              </a:buClr>
              <a:defRPr sz="14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410953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2815" y="2316009"/>
            <a:ext cx="407619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8961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82450" y="2316010"/>
            <a:ext cx="4074289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536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32DED-0D7F-4950-A056-7F2CBE278128}" type="datetime1">
              <a:rPr lang="ru-RU" smtClean="0"/>
              <a:pPr/>
              <a:t>09.11.2015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srgbClr val="C66951"/>
                </a:solidFill>
              </a:rPr>
              <a:t>ФИО автора, должность</a:t>
            </a:r>
            <a:endParaRPr lang="ru-RU">
              <a:solidFill>
                <a:srgbClr val="C66951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3259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</p:grpSp>
      <p:sp>
        <p:nvSpPr>
          <p:cNvPr id="94" name="Rectangle 93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2565" y="2660904"/>
            <a:ext cx="4401312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0278" y="693795"/>
            <a:ext cx="4479497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2841" y="4133089"/>
            <a:ext cx="4400764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168BD-9E0D-4FD9-8997-B98E80DC57A8}" type="datetime1">
              <a:rPr lang="ru-RU" smtClean="0"/>
              <a:pPr/>
              <a:t>09.11.2015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r>
              <a:rPr lang="ru-RU" smtClean="0">
                <a:solidFill>
                  <a:srgbClr val="C66951"/>
                </a:solidFill>
              </a:rPr>
              <a:t>ФИО автора, должность</a:t>
            </a:r>
            <a:endParaRPr lang="ru-RU">
              <a:solidFill>
                <a:srgbClr val="C6695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64115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E0802-6340-4BCA-80A6-FF165FDF11E5}" type="datetime1">
              <a:rPr lang="ru-RU" smtClean="0"/>
              <a:pPr/>
              <a:t>09.11.2015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srgbClr val="C66951"/>
                </a:solidFill>
              </a:rPr>
              <a:t>ФИО автора, должность</a:t>
            </a:r>
            <a:endParaRPr lang="ru-RU">
              <a:solidFill>
                <a:srgbClr val="C6695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406684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12"/>
          <p:cNvSpPr txBox="1">
            <a:spLocks/>
          </p:cNvSpPr>
          <p:nvPr userDrawn="1"/>
        </p:nvSpPr>
        <p:spPr>
          <a:xfrm>
            <a:off x="143339" y="55873"/>
            <a:ext cx="1056117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800" kern="1200">
                <a:solidFill>
                  <a:srgbClr val="FEFEFE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AFFC5FA-CA71-4565-B01C-34C4B64B1EAF}" type="datetime1">
              <a:rPr lang="ru-RU" sz="800" smtClean="0"/>
              <a:pPr/>
              <a:t>09.11.2015</a:t>
            </a:fld>
            <a:endParaRPr lang="ru-RU" sz="800" dirty="0"/>
          </a:p>
        </p:txBody>
      </p:sp>
      <p:sp>
        <p:nvSpPr>
          <p:cNvPr id="6" name="Нижний колонтитул 13"/>
          <p:cNvSpPr txBox="1">
            <a:spLocks/>
          </p:cNvSpPr>
          <p:nvPr userDrawn="1"/>
        </p:nvSpPr>
        <p:spPr>
          <a:xfrm>
            <a:off x="1007435" y="6154808"/>
            <a:ext cx="4669536" cy="2265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80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ФИО автора, должность</a:t>
            </a:r>
            <a:endParaRPr lang="ru-RU" sz="8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Номер слайда 14"/>
          <p:cNvSpPr txBox="1">
            <a:spLocks/>
          </p:cNvSpPr>
          <p:nvPr userDrawn="1"/>
        </p:nvSpPr>
        <p:spPr>
          <a:xfrm>
            <a:off x="11472597" y="55873"/>
            <a:ext cx="576064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800" kern="1200">
                <a:solidFill>
                  <a:srgbClr val="FEFEFE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06C50F1-8CFA-411F-AD37-A72DFD69FB28}" type="slidenum">
              <a:rPr lang="ru-RU" sz="800" smtClean="0"/>
              <a:pPr/>
              <a:t>‹#›</a:t>
            </a:fld>
            <a:endParaRPr lang="ru-RU" sz="800" dirty="0"/>
          </a:p>
        </p:txBody>
      </p:sp>
      <p:sp>
        <p:nvSpPr>
          <p:cNvPr id="8" name="Нижний колонтитул 4"/>
          <p:cNvSpPr txBox="1">
            <a:spLocks/>
          </p:cNvSpPr>
          <p:nvPr userDrawn="1"/>
        </p:nvSpPr>
        <p:spPr>
          <a:xfrm>
            <a:off x="1007435" y="5733256"/>
            <a:ext cx="10273141" cy="72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 b="1"/>
            </a:lvl1pPr>
          </a:lstStyle>
          <a:p>
            <a:pPr>
              <a:lnSpc>
                <a:spcPct val="90000"/>
              </a:lnSpc>
              <a:defRPr/>
            </a:pPr>
            <a:r>
              <a:rPr lang="ru-RU" sz="500" dirty="0" smtClean="0">
                <a:solidFill>
                  <a:srgbClr val="534949"/>
                </a:solidFill>
              </a:rPr>
              <a:t>ГОСУДАРСТВЕННОЕ АВТОНОМНОЕ УЧРЕЖДЕНИЕ ДОПОЛНИТЕЛЬНОГО</a:t>
            </a:r>
          </a:p>
          <a:p>
            <a:pPr>
              <a:lnSpc>
                <a:spcPct val="90000"/>
              </a:lnSpc>
              <a:defRPr/>
            </a:pPr>
            <a:r>
              <a:rPr lang="ru-RU" sz="500" dirty="0" smtClean="0">
                <a:solidFill>
                  <a:srgbClr val="534949"/>
                </a:solidFill>
              </a:rPr>
              <a:t>ПРОФЕССИОНАЛЬНОГО ОБРАЗОВАНИЯ (ПОВЫШЕНИЯ КВАЛИФИКАЦИИ) СПЕЦИАЛИСТОВ</a:t>
            </a:r>
          </a:p>
          <a:p>
            <a:pPr>
              <a:lnSpc>
                <a:spcPct val="90000"/>
              </a:lnSpc>
              <a:defRPr/>
            </a:pPr>
            <a:r>
              <a:rPr lang="ru-RU" sz="700" dirty="0" smtClean="0">
                <a:solidFill>
                  <a:srgbClr val="534949"/>
                </a:solidFill>
              </a:rPr>
              <a:t>«СМОЛЕНСКИЙ ОБЛАСТНОЙ ИНСТИТУТ РАЗВИТИЯ ОБРАЗОВАНИЯ»</a:t>
            </a:r>
          </a:p>
          <a:p>
            <a:pPr algn="r">
              <a:lnSpc>
                <a:spcPct val="90000"/>
              </a:lnSpc>
              <a:defRPr/>
            </a:pPr>
            <a:endParaRPr lang="ru-RU" sz="700" dirty="0" smtClean="0">
              <a:solidFill>
                <a:srgbClr val="534949"/>
              </a:solidFill>
            </a:endParaRPr>
          </a:p>
          <a:p>
            <a:pPr algn="r">
              <a:lnSpc>
                <a:spcPct val="90000"/>
              </a:lnSpc>
              <a:defRPr/>
            </a:pPr>
            <a:r>
              <a:rPr lang="ru-RU" sz="700" dirty="0" smtClean="0">
                <a:solidFill>
                  <a:srgbClr val="534949"/>
                </a:solidFill>
              </a:rPr>
              <a:t>214000, г. Смоленск, ул. Октябрьской революции, д. 20А</a:t>
            </a:r>
          </a:p>
          <a:p>
            <a:pPr algn="r">
              <a:lnSpc>
                <a:spcPct val="90000"/>
              </a:lnSpc>
              <a:defRPr/>
            </a:pPr>
            <a:r>
              <a:rPr lang="ru-RU" sz="700" dirty="0" smtClean="0">
                <a:solidFill>
                  <a:srgbClr val="534949"/>
                </a:solidFill>
              </a:rPr>
              <a:t>тел</a:t>
            </a:r>
            <a:r>
              <a:rPr lang="en-US" sz="700" dirty="0" smtClean="0">
                <a:solidFill>
                  <a:srgbClr val="534949"/>
                </a:solidFill>
              </a:rPr>
              <a:t>/</a:t>
            </a:r>
            <a:r>
              <a:rPr lang="ru-RU" sz="700" dirty="0" smtClean="0">
                <a:solidFill>
                  <a:srgbClr val="534949"/>
                </a:solidFill>
              </a:rPr>
              <a:t>факс: 8 (4812) 38-21-57</a:t>
            </a:r>
          </a:p>
          <a:p>
            <a:pPr algn="r">
              <a:lnSpc>
                <a:spcPct val="90000"/>
              </a:lnSpc>
              <a:defRPr/>
            </a:pPr>
            <a:r>
              <a:rPr lang="en-US" sz="700" dirty="0" smtClean="0">
                <a:solidFill>
                  <a:srgbClr val="534949"/>
                </a:solidFill>
                <a:cs typeface="Calibri" pitchFamily="34" charset="0"/>
              </a:rPr>
              <a:t>www. dpo-smolensk.ru</a:t>
            </a:r>
            <a:endParaRPr lang="ru-RU" sz="700" dirty="0">
              <a:solidFill>
                <a:srgbClr val="534949"/>
              </a:solidFill>
              <a:cs typeface="Calibri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 userDrawn="1"/>
        </p:nvCxnSpPr>
        <p:spPr>
          <a:xfrm>
            <a:off x="1007435" y="6066000"/>
            <a:ext cx="10273141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0072" y="116632"/>
            <a:ext cx="856955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8690518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1780-857F-4F5F-B809-C53DD044E6F1}" type="datetime1">
              <a:rPr lang="ru-RU" smtClean="0"/>
              <a:pPr/>
              <a:t>09.11.2015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7859" y="856527"/>
            <a:ext cx="4120587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r>
              <a:rPr lang="ru-RU" smtClean="0">
                <a:solidFill>
                  <a:srgbClr val="C66951"/>
                </a:solidFill>
              </a:rPr>
              <a:t>ФИО автора, должность</a:t>
            </a:r>
            <a:endParaRPr lang="ru-RU">
              <a:solidFill>
                <a:srgbClr val="C6695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9777" y="2657435"/>
            <a:ext cx="4406096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5456" y="4136994"/>
            <a:ext cx="4398379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5511983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</p:grpSp>
      <p:sp>
        <p:nvSpPr>
          <p:cNvPr id="94" name="Rectangle 93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2565" y="2660904"/>
            <a:ext cx="4401312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0278" y="693795"/>
            <a:ext cx="4479497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2841" y="4133089"/>
            <a:ext cx="4400764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168BD-9E0D-4FD9-8997-B98E80DC57A8}" type="datetime1">
              <a:rPr lang="ru-RU" smtClean="0"/>
              <a:pPr/>
              <a:t>09.11.2015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r>
              <a:rPr lang="ru-RU" smtClean="0">
                <a:solidFill>
                  <a:srgbClr val="C66951"/>
                </a:solidFill>
              </a:rPr>
              <a:t>ФИО автора, должность</a:t>
            </a:r>
            <a:endParaRPr lang="ru-RU">
              <a:solidFill>
                <a:srgbClr val="C6695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9465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3D6E-4792-4484-9298-B540E8BA777D}" type="datetime1">
              <a:rPr lang="ru-RU" smtClean="0"/>
              <a:pPr/>
              <a:t>09.11.2015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srgbClr val="C66951"/>
                </a:solidFill>
              </a:rPr>
              <a:t>ФИО автора, должность</a:t>
            </a:r>
            <a:endParaRPr lang="ru-RU">
              <a:solidFill>
                <a:srgbClr val="C6695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3556180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1030147"/>
            <a:ext cx="1979271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04395" y="1030147"/>
            <a:ext cx="7231605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C5B6B-8392-4812-A06C-6EF65A3CA4E4}" type="datetime1">
              <a:rPr lang="ru-RU" smtClean="0"/>
              <a:pPr/>
              <a:t>09.11.2015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srgbClr val="C66951"/>
                </a:solidFill>
              </a:rPr>
              <a:t>ФИО автора, должность</a:t>
            </a:r>
            <a:endParaRPr lang="ru-RU">
              <a:solidFill>
                <a:srgbClr val="C6695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02682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CFC0E-22A1-41A6-A5B0-655AD4698E4F}" type="datetime1">
              <a:rPr lang="ru-RU" smtClean="0"/>
              <a:pPr/>
              <a:t>09.11.2015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srgbClr val="C66951"/>
                </a:solidFill>
              </a:rPr>
              <a:t>ФИО автора, должность</a:t>
            </a:r>
            <a:endParaRPr lang="ru-RU">
              <a:solidFill>
                <a:srgbClr val="C6695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37808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8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7.xml"/><Relationship Id="rId12" Type="http://schemas.openxmlformats.org/officeDocument/2006/relationships/slideLayout" Target="../slideLayouts/slideLayout72.xml"/><Relationship Id="rId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6.xml"/><Relationship Id="rId11" Type="http://schemas.openxmlformats.org/officeDocument/2006/relationships/slideLayout" Target="../slideLayouts/slideLayout71.xml"/><Relationship Id="rId5" Type="http://schemas.openxmlformats.org/officeDocument/2006/relationships/slideLayout" Target="../slideLayouts/slideLayout65.xml"/><Relationship Id="rId10" Type="http://schemas.openxmlformats.org/officeDocument/2006/relationships/slideLayout" Target="../slideLayouts/slideLayout70.xml"/><Relationship Id="rId4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0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75.xml"/><Relationship Id="rId7" Type="http://schemas.openxmlformats.org/officeDocument/2006/relationships/slideLayout" Target="../slideLayouts/slideLayout79.xml"/><Relationship Id="rId12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4.xml"/><Relationship Id="rId1" Type="http://schemas.openxmlformats.org/officeDocument/2006/relationships/slideLayout" Target="../slideLayouts/slideLayout73.xml"/><Relationship Id="rId6" Type="http://schemas.openxmlformats.org/officeDocument/2006/relationships/slideLayout" Target="../slideLayouts/slideLayout78.xml"/><Relationship Id="rId11" Type="http://schemas.openxmlformats.org/officeDocument/2006/relationships/slideLayout" Target="../slideLayouts/slideLayout83.xml"/><Relationship Id="rId5" Type="http://schemas.openxmlformats.org/officeDocument/2006/relationships/slideLayout" Target="../slideLayouts/slideLayout77.xml"/><Relationship Id="rId10" Type="http://schemas.openxmlformats.org/officeDocument/2006/relationships/slideLayout" Target="../slideLayouts/slideLayout82.xml"/><Relationship Id="rId4" Type="http://schemas.openxmlformats.org/officeDocument/2006/relationships/slideLayout" Target="../slideLayouts/slideLayout76.xml"/><Relationship Id="rId9" Type="http://schemas.openxmlformats.org/officeDocument/2006/relationships/slideLayout" Target="../slideLayouts/slideLayout81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2.xml"/><Relationship Id="rId13" Type="http://schemas.openxmlformats.org/officeDocument/2006/relationships/theme" Target="../theme/theme8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12" Type="http://schemas.openxmlformats.org/officeDocument/2006/relationships/slideLayout" Target="../slideLayouts/slideLayout96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11" Type="http://schemas.openxmlformats.org/officeDocument/2006/relationships/slideLayout" Target="../slideLayouts/slideLayout95.xml"/><Relationship Id="rId5" Type="http://schemas.openxmlformats.org/officeDocument/2006/relationships/slideLayout" Target="../slideLayouts/slideLayout89.xml"/><Relationship Id="rId10" Type="http://schemas.openxmlformats.org/officeDocument/2006/relationships/slideLayout" Target="../slideLayouts/slideLayout94.xml"/><Relationship Id="rId4" Type="http://schemas.openxmlformats.org/officeDocument/2006/relationships/slideLayout" Target="../slideLayouts/slideLayout88.xml"/><Relationship Id="rId9" Type="http://schemas.openxmlformats.org/officeDocument/2006/relationships/slideLayout" Target="../slideLayouts/slideLayout9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406400" y="0"/>
            <a:ext cx="13243109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</p:grpSp>
      <p:sp>
        <p:nvSpPr>
          <p:cNvPr id="66" name="Rectangle 65"/>
          <p:cNvSpPr/>
          <p:nvPr/>
        </p:nvSpPr>
        <p:spPr>
          <a:xfrm>
            <a:off x="609600" y="333488"/>
            <a:ext cx="109728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6081656" y="-21511"/>
            <a:ext cx="4905488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1323" y="2323652"/>
            <a:ext cx="9036423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96517" y="22449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C65DA96-61DC-4DE7-AD08-0769B5D88E87}" type="datetime1">
              <a:rPr lang="ru-RU" smtClean="0"/>
              <a:pPr/>
              <a:t>09.11.2015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188597" y="5852161"/>
            <a:ext cx="46695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ru-RU" smtClean="0">
                <a:solidFill>
                  <a:srgbClr val="C66951"/>
                </a:solidFill>
              </a:rPr>
              <a:t>ФИО автора, должность</a:t>
            </a:r>
            <a:endParaRPr lang="ru-RU">
              <a:solidFill>
                <a:srgbClr val="C6695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98795" y="224492"/>
            <a:ext cx="17762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0944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406400" y="0"/>
            <a:ext cx="13243109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</p:grpSp>
      <p:sp>
        <p:nvSpPr>
          <p:cNvPr id="66" name="Rectangle 65"/>
          <p:cNvSpPr/>
          <p:nvPr/>
        </p:nvSpPr>
        <p:spPr>
          <a:xfrm>
            <a:off x="609600" y="333488"/>
            <a:ext cx="109728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6081656" y="-21511"/>
            <a:ext cx="4905488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1323" y="2323652"/>
            <a:ext cx="9036423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96517" y="22449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C65DA96-61DC-4DE7-AD08-0769B5D88E87}" type="datetime1">
              <a:rPr lang="ru-RU" smtClean="0"/>
              <a:pPr/>
              <a:t>09.11.2015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188597" y="5852161"/>
            <a:ext cx="46695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ru-RU" smtClean="0">
                <a:solidFill>
                  <a:srgbClr val="C66951"/>
                </a:solidFill>
              </a:rPr>
              <a:t>ФИО автора, должность</a:t>
            </a:r>
            <a:endParaRPr lang="ru-RU">
              <a:solidFill>
                <a:srgbClr val="C6695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98795" y="224492"/>
            <a:ext cx="17762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760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406400" y="0"/>
            <a:ext cx="13243109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</p:grpSp>
      <p:sp>
        <p:nvSpPr>
          <p:cNvPr id="66" name="Rectangle 65"/>
          <p:cNvSpPr/>
          <p:nvPr/>
        </p:nvSpPr>
        <p:spPr>
          <a:xfrm>
            <a:off x="609600" y="333488"/>
            <a:ext cx="109728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6081656" y="-21511"/>
            <a:ext cx="4905488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1323" y="2323652"/>
            <a:ext cx="9036423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96517" y="22449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C65DA96-61DC-4DE7-AD08-0769B5D88E87}" type="datetime1">
              <a:rPr lang="ru-RU" smtClean="0"/>
              <a:pPr/>
              <a:t>09.11.2015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188597" y="5852161"/>
            <a:ext cx="46695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ru-RU" smtClean="0">
                <a:solidFill>
                  <a:srgbClr val="C66951"/>
                </a:solidFill>
              </a:rPr>
              <a:t>ФИО автора, должность</a:t>
            </a:r>
            <a:endParaRPr lang="ru-RU">
              <a:solidFill>
                <a:srgbClr val="C6695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98795" y="224492"/>
            <a:ext cx="17762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8752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406400" y="0"/>
            <a:ext cx="13243109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</p:grpSp>
      <p:sp>
        <p:nvSpPr>
          <p:cNvPr id="66" name="Rectangle 65"/>
          <p:cNvSpPr/>
          <p:nvPr/>
        </p:nvSpPr>
        <p:spPr>
          <a:xfrm>
            <a:off x="609600" y="333488"/>
            <a:ext cx="109728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6081656" y="-21511"/>
            <a:ext cx="4905488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1323" y="2323652"/>
            <a:ext cx="9036423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96517" y="22449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C65DA96-61DC-4DE7-AD08-0769B5D88E87}" type="datetime1">
              <a:rPr lang="ru-RU" smtClean="0"/>
              <a:pPr/>
              <a:t>09.11.2015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188597" y="5852161"/>
            <a:ext cx="46695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ru-RU" smtClean="0">
                <a:solidFill>
                  <a:srgbClr val="C66951"/>
                </a:solidFill>
              </a:rPr>
              <a:t>ФИО автора, должность</a:t>
            </a:r>
            <a:endParaRPr lang="ru-RU">
              <a:solidFill>
                <a:srgbClr val="C6695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98795" y="224492"/>
            <a:ext cx="17762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3941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406400" y="0"/>
            <a:ext cx="13243109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</p:grpSp>
      <p:sp>
        <p:nvSpPr>
          <p:cNvPr id="66" name="Rectangle 65"/>
          <p:cNvSpPr/>
          <p:nvPr/>
        </p:nvSpPr>
        <p:spPr>
          <a:xfrm>
            <a:off x="609600" y="333488"/>
            <a:ext cx="109728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6081656" y="-21511"/>
            <a:ext cx="4905488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1323" y="2323652"/>
            <a:ext cx="9036423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96517" y="22449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C65DA96-61DC-4DE7-AD08-0769B5D88E87}" type="datetime1">
              <a:rPr lang="ru-RU" smtClean="0"/>
              <a:pPr/>
              <a:t>09.11.2015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188597" y="5852161"/>
            <a:ext cx="46695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ru-RU" smtClean="0">
                <a:solidFill>
                  <a:srgbClr val="C66951"/>
                </a:solidFill>
              </a:rPr>
              <a:t>ФИО автора, должность</a:t>
            </a:r>
            <a:endParaRPr lang="ru-RU">
              <a:solidFill>
                <a:srgbClr val="C6695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98795" y="224492"/>
            <a:ext cx="17762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0735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406400" y="0"/>
            <a:ext cx="13243109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</p:grpSp>
      <p:sp>
        <p:nvSpPr>
          <p:cNvPr id="66" name="Rectangle 65"/>
          <p:cNvSpPr/>
          <p:nvPr/>
        </p:nvSpPr>
        <p:spPr>
          <a:xfrm>
            <a:off x="609600" y="333488"/>
            <a:ext cx="109728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6081656" y="-21511"/>
            <a:ext cx="4905488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1323" y="2323652"/>
            <a:ext cx="9036423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96517" y="22449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C65DA96-61DC-4DE7-AD08-0769B5D88E87}" type="datetime1">
              <a:rPr lang="ru-RU" smtClean="0"/>
              <a:pPr/>
              <a:t>09.11.2015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188597" y="5852161"/>
            <a:ext cx="46695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ru-RU" smtClean="0">
                <a:solidFill>
                  <a:srgbClr val="C66951"/>
                </a:solidFill>
              </a:rPr>
              <a:t>ФИО автора, должность</a:t>
            </a:r>
            <a:endParaRPr lang="ru-RU">
              <a:solidFill>
                <a:srgbClr val="C6695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98795" y="224492"/>
            <a:ext cx="17762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4648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406400" y="0"/>
            <a:ext cx="13243109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</p:grpSp>
      <p:sp>
        <p:nvSpPr>
          <p:cNvPr id="66" name="Rectangle 65"/>
          <p:cNvSpPr/>
          <p:nvPr/>
        </p:nvSpPr>
        <p:spPr>
          <a:xfrm>
            <a:off x="609600" y="333488"/>
            <a:ext cx="109728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6081656" y="-21511"/>
            <a:ext cx="4905488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1323" y="2323652"/>
            <a:ext cx="9036423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96517" y="22449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C65DA96-61DC-4DE7-AD08-0769B5D88E87}" type="datetime1">
              <a:rPr lang="ru-RU" smtClean="0"/>
              <a:pPr/>
              <a:t>09.11.2015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188597" y="5852161"/>
            <a:ext cx="46695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ru-RU" smtClean="0">
                <a:solidFill>
                  <a:srgbClr val="C66951"/>
                </a:solidFill>
              </a:rPr>
              <a:t>ФИО автора, должность</a:t>
            </a:r>
            <a:endParaRPr lang="ru-RU">
              <a:solidFill>
                <a:srgbClr val="C6695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98795" y="224492"/>
            <a:ext cx="17762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2109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406400" y="0"/>
            <a:ext cx="13243109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</p:grpSp>
      <p:sp>
        <p:nvSpPr>
          <p:cNvPr id="66" name="Rectangle 65"/>
          <p:cNvSpPr/>
          <p:nvPr/>
        </p:nvSpPr>
        <p:spPr>
          <a:xfrm>
            <a:off x="609600" y="333488"/>
            <a:ext cx="109728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6081656" y="-21511"/>
            <a:ext cx="4905488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1323" y="2323652"/>
            <a:ext cx="9036423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96517" y="22449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C65DA96-61DC-4DE7-AD08-0769B5D88E87}" type="datetime1">
              <a:rPr lang="ru-RU" smtClean="0"/>
              <a:pPr/>
              <a:t>09.11.2015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188597" y="5852161"/>
            <a:ext cx="46695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ru-RU" smtClean="0">
                <a:solidFill>
                  <a:srgbClr val="C66951"/>
                </a:solidFill>
              </a:rPr>
              <a:t>ФИО автора, должность</a:t>
            </a:r>
            <a:endParaRPr lang="ru-RU">
              <a:solidFill>
                <a:srgbClr val="C6695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98795" y="224492"/>
            <a:ext cx="17762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4546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0" y="2132856"/>
            <a:ext cx="3672408" cy="4176464"/>
          </a:xfrm>
        </p:spPr>
        <p:txBody>
          <a:bodyPr>
            <a:normAutofit/>
          </a:bodyPr>
          <a:lstStyle/>
          <a:p>
            <a:r>
              <a:rPr lang="ru-RU" dirty="0" smtClean="0"/>
              <a:t>Кафедра психолого-педагогического проектирования</a:t>
            </a:r>
            <a:br>
              <a:rPr lang="ru-RU" dirty="0" smtClean="0"/>
            </a:br>
            <a:endParaRPr lang="ru-RU" sz="1800" b="0" dirty="0"/>
          </a:p>
        </p:txBody>
      </p:sp>
    </p:spTree>
    <p:extLst>
      <p:ext uri="{BB962C8B-B14F-4D97-AF65-F5344CB8AC3E}">
        <p14:creationId xmlns:p14="http://schemas.microsoft.com/office/powerpoint/2010/main" val="1524740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Grp="1"/>
          </p:cNvGraphicFramePr>
          <p:nvPr>
            <p:ph sz="quarter" idx="4294967295"/>
            <p:extLst/>
          </p:nvPr>
        </p:nvGraphicFramePr>
        <p:xfrm>
          <a:off x="2567609" y="1412776"/>
          <a:ext cx="6840759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2297629" y="620688"/>
            <a:ext cx="7704856" cy="745152"/>
          </a:xfrm>
        </p:spPr>
        <p:txBody>
          <a:bodyPr/>
          <a:lstStyle/>
          <a:p>
            <a:r>
              <a:rPr lang="ru-RU" dirty="0" smtClean="0"/>
              <a:t>       Направления работы кафедры</a:t>
            </a:r>
            <a:endParaRPr lang="ru-RU" dirty="0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pPr/>
              <a:t>09.11.2015</a:t>
            </a:fld>
            <a:endParaRPr lang="ru-RU" dirty="0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Нетребенко Л.В.</a:t>
            </a:r>
            <a:endParaRPr lang="ru-RU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091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mtClean="0"/>
              <a:t>        </a:t>
            </a:r>
            <a:br>
              <a:rPr lang="ru-RU" smtClean="0"/>
            </a:br>
            <a:r>
              <a:rPr lang="ru-RU" smtClean="0"/>
              <a:t>      </a:t>
            </a:r>
            <a:br>
              <a:rPr lang="ru-RU" smtClean="0"/>
            </a:br>
            <a:endParaRPr lang="ru-RU" dirty="0"/>
          </a:p>
        </p:txBody>
      </p:sp>
      <p:sp>
        <p:nvSpPr>
          <p:cNvPr id="12" name="Текст 11"/>
          <p:cNvSpPr>
            <a:spLocks noGrp="1"/>
          </p:cNvSpPr>
          <p:nvPr>
            <p:ph type="body" idx="1"/>
          </p:nvPr>
        </p:nvSpPr>
        <p:spPr>
          <a:xfrm>
            <a:off x="652608" y="852583"/>
            <a:ext cx="10656917" cy="4690334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    </a:t>
            </a:r>
            <a:endParaRPr lang="ru-RU" sz="4000" b="1" dirty="0" smtClean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Областное </a:t>
            </a:r>
          </a:p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методическое объединение</a:t>
            </a:r>
          </a:p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 педагогов-психологов</a:t>
            </a:r>
            <a:endParaRPr lang="ru-RU" sz="4000" dirty="0" smtClean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FD4FC-6FA7-4B1C-88BC-3F214A6F1837}" type="datetime1">
              <a:rPr lang="ru-RU" smtClean="0"/>
              <a:pPr/>
              <a:t>09.11.2015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Нетребенко Л.В.</a:t>
            </a:r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4912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mtClean="0"/>
              <a:t>        </a:t>
            </a:r>
            <a:br>
              <a:rPr lang="ru-RU" smtClean="0"/>
            </a:br>
            <a:r>
              <a:rPr lang="ru-RU" smtClean="0"/>
              <a:t>      </a:t>
            </a:r>
            <a:br>
              <a:rPr lang="ru-RU" smtClean="0"/>
            </a:br>
            <a:endParaRPr lang="ru-RU" dirty="0"/>
          </a:p>
        </p:txBody>
      </p:sp>
      <p:sp>
        <p:nvSpPr>
          <p:cNvPr id="12" name="Текст 11"/>
          <p:cNvSpPr>
            <a:spLocks noGrp="1"/>
          </p:cNvSpPr>
          <p:nvPr>
            <p:ph type="body" idx="1"/>
          </p:nvPr>
        </p:nvSpPr>
        <p:spPr>
          <a:xfrm>
            <a:off x="781396" y="1097281"/>
            <a:ext cx="10656917" cy="4690334"/>
          </a:xfrm>
        </p:spPr>
        <p:txBody>
          <a:bodyPr>
            <a:normAutofit fontScale="92500" lnSpcReduction="20000"/>
          </a:bodyPr>
          <a:lstStyle/>
          <a:p>
            <a:r>
              <a:rPr lang="ru-RU" sz="40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    Основные задачи методической работы: </a:t>
            </a:r>
          </a:p>
          <a:p>
            <a:r>
              <a:rPr lang="ru-RU" sz="4000" dirty="0">
                <a:solidFill>
                  <a:schemeClr val="tx1"/>
                </a:solidFill>
                <a:latin typeface="Garamond" panose="02020404030301010803" pitchFamily="18" charset="0"/>
              </a:rPr>
              <a:t>- Организация методического сопровождения профессиональной деятельности педагогов-психологов в условиях реализации </a:t>
            </a:r>
            <a:r>
              <a:rPr lang="ru-RU" sz="40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ФГОС (</a:t>
            </a:r>
            <a:r>
              <a:rPr lang="ru-RU" sz="4000" smtClean="0">
                <a:solidFill>
                  <a:schemeClr val="tx1"/>
                </a:solidFill>
                <a:latin typeface="Garamond" panose="02020404030301010803" pitchFamily="18" charset="0"/>
              </a:rPr>
              <a:t>методическое сопровождение ФГОС)</a:t>
            </a:r>
            <a:endParaRPr lang="ru-RU" sz="4000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r>
              <a:rPr lang="ru-RU" sz="40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-обеспечение психолого-педагогической подготовки учителя, овладение им различными методиками диагностики психического развития и </a:t>
            </a:r>
            <a:r>
              <a:rPr lang="ru-RU" sz="4000" dirty="0" err="1" smtClean="0">
                <a:solidFill>
                  <a:schemeClr val="tx1"/>
                </a:solidFill>
                <a:latin typeface="Garamond" panose="02020404030301010803" pitchFamily="18" charset="0"/>
              </a:rPr>
              <a:t>обученности</a:t>
            </a:r>
            <a:r>
              <a:rPr lang="ru-RU" sz="40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ребенка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FD4FC-6FA7-4B1C-88BC-3F214A6F1837}" type="datetime1">
              <a:rPr lang="ru-RU" smtClean="0"/>
              <a:pPr/>
              <a:t>09.11.2015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Нетребенко Л.В.</a:t>
            </a:r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1776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55458" y="1006813"/>
            <a:ext cx="7704856" cy="74515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         </a:t>
            </a:r>
            <a:r>
              <a:rPr lang="ru-RU" dirty="0" smtClean="0">
                <a:solidFill>
                  <a:schemeClr val="tx1"/>
                </a:solidFill>
              </a:rPr>
              <a:t>Психолого-педагогическое        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                 сопровождение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07568" y="2551293"/>
            <a:ext cx="7920880" cy="396044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ru-RU" sz="3600" dirty="0">
                <a:solidFill>
                  <a:schemeClr val="tx1"/>
                </a:solidFill>
                <a:latin typeface="Garamond" panose="02020404030301010803" pitchFamily="18" charset="0"/>
              </a:rPr>
              <a:t>Педагогов        обучающихся                    </a:t>
            </a:r>
          </a:p>
          <a:p>
            <a:pPr marL="68580" indent="0">
              <a:buNone/>
            </a:pPr>
            <a:r>
              <a:rPr lang="ru-RU" sz="3600" dirty="0">
                <a:solidFill>
                  <a:schemeClr val="tx1"/>
                </a:solidFill>
                <a:latin typeface="Garamond" panose="02020404030301010803" pitchFamily="18" charset="0"/>
              </a:rPr>
              <a:t>            </a:t>
            </a:r>
          </a:p>
          <a:p>
            <a:pPr marL="68580" indent="0">
              <a:spcBef>
                <a:spcPts val="0"/>
              </a:spcBef>
              <a:buNone/>
            </a:pPr>
            <a:r>
              <a:rPr lang="ru-RU" sz="3600" dirty="0">
                <a:solidFill>
                  <a:schemeClr val="tx1"/>
                </a:solidFill>
                <a:latin typeface="Garamond" panose="02020404030301010803" pitchFamily="18" charset="0"/>
              </a:rPr>
              <a:t>              администрации           семьи</a:t>
            </a:r>
          </a:p>
          <a:p>
            <a:pPr marL="68580" indent="0">
              <a:spcBef>
                <a:spcPts val="0"/>
              </a:spcBef>
              <a:buNone/>
            </a:pPr>
            <a:r>
              <a:rPr lang="ru-RU" sz="3600" dirty="0">
                <a:solidFill>
                  <a:schemeClr val="tx1"/>
                </a:solidFill>
                <a:latin typeface="Garamond" panose="02020404030301010803" pitchFamily="18" charset="0"/>
              </a:rPr>
              <a:t>                                                      </a:t>
            </a:r>
          </a:p>
          <a:p>
            <a:pPr marL="68580" indent="0">
              <a:spcBef>
                <a:spcPts val="0"/>
              </a:spcBef>
              <a:buNone/>
            </a:pPr>
            <a:r>
              <a:rPr lang="ru-RU" sz="3600" dirty="0">
                <a:solidFill>
                  <a:schemeClr val="tx1"/>
                </a:solidFill>
                <a:latin typeface="Garamond" panose="02020404030301010803" pitchFamily="18" charset="0"/>
              </a:rPr>
              <a:t>                                             (родителей)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pPr/>
              <a:t>09.11.2015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ФИО автора, должность</a:t>
            </a:r>
            <a:endParaRPr lang="ru-RU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5</a:t>
            </a:fld>
            <a:endParaRPr lang="ru-RU" dirty="0"/>
          </a:p>
        </p:txBody>
      </p:sp>
      <p:cxnSp>
        <p:nvCxnSpPr>
          <p:cNvPr id="8" name="Прямая со стрелкой 7"/>
          <p:cNvCxnSpPr/>
          <p:nvPr/>
        </p:nvCxnSpPr>
        <p:spPr>
          <a:xfrm flipH="1">
            <a:off x="3071664" y="1916832"/>
            <a:ext cx="792088" cy="79208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6492044" y="1916832"/>
            <a:ext cx="0" cy="79208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H="1">
            <a:off x="4727848" y="1916832"/>
            <a:ext cx="216026" cy="194421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8040216" y="1916832"/>
            <a:ext cx="576064" cy="194421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0507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pPr/>
              <a:t>09.11.2015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ФИО автора, должность и др.</a:t>
            </a:r>
            <a:endParaRPr lang="ru-RU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6</a:t>
            </a:fld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1811524" y="752117"/>
            <a:ext cx="8316924" cy="5606127"/>
          </a:xfrm>
        </p:spPr>
        <p:txBody>
          <a:bodyPr>
            <a:noAutofit/>
          </a:bodyPr>
          <a:lstStyle/>
          <a:p>
            <a:pPr marL="68580" indent="0">
              <a:spcBef>
                <a:spcPts val="0"/>
              </a:spcBef>
              <a:buNone/>
            </a:pPr>
            <a:r>
              <a:rPr lang="ru-RU" sz="3600" dirty="0">
                <a:solidFill>
                  <a:schemeClr val="tx1"/>
                </a:solidFill>
                <a:latin typeface="Garamond" panose="02020404030301010803" pitchFamily="18" charset="0"/>
              </a:rPr>
              <a:t>    </a:t>
            </a:r>
            <a:r>
              <a:rPr lang="ru-RU" sz="3600" b="1" dirty="0">
                <a:solidFill>
                  <a:schemeClr val="tx1"/>
                </a:solidFill>
                <a:latin typeface="Garamond" panose="02020404030301010803" pitchFamily="18" charset="0"/>
              </a:rPr>
              <a:t>Условия для реализации системы   </a:t>
            </a:r>
          </a:p>
          <a:p>
            <a:pPr marL="68580" indent="0">
              <a:spcBef>
                <a:spcPts val="0"/>
              </a:spcBef>
              <a:buNone/>
            </a:pPr>
            <a:r>
              <a:rPr lang="ru-RU" sz="3600" b="1" dirty="0">
                <a:solidFill>
                  <a:schemeClr val="tx1"/>
                </a:solidFill>
                <a:latin typeface="Garamond" panose="02020404030301010803" pitchFamily="18" charset="0"/>
              </a:rPr>
              <a:t>   психологического сопровождения</a:t>
            </a:r>
          </a:p>
          <a:p>
            <a:pPr marL="68580" indent="0">
              <a:spcBef>
                <a:spcPts val="0"/>
              </a:spcBef>
              <a:buNone/>
            </a:pPr>
            <a:r>
              <a:rPr lang="ru-RU" sz="3600" b="1" i="1" dirty="0">
                <a:solidFill>
                  <a:schemeClr val="tx1"/>
                </a:solidFill>
                <a:latin typeface="Garamond" panose="02020404030301010803" pitchFamily="18" charset="0"/>
              </a:rPr>
              <a:t>1. Региональная нормативная база </a:t>
            </a:r>
          </a:p>
          <a:p>
            <a:pPr>
              <a:spcBef>
                <a:spcPts val="0"/>
              </a:spcBef>
            </a:pPr>
            <a:r>
              <a:rPr lang="ru-RU" sz="3600" dirty="0">
                <a:solidFill>
                  <a:schemeClr val="tx1"/>
                </a:solidFill>
                <a:latin typeface="Garamond" panose="02020404030301010803" pitchFamily="18" charset="0"/>
              </a:rPr>
              <a:t>Норма нагрузки на одного психолога в городе и сельской местности</a:t>
            </a:r>
          </a:p>
          <a:p>
            <a:pPr>
              <a:spcBef>
                <a:spcPts val="0"/>
              </a:spcBef>
            </a:pPr>
            <a:r>
              <a:rPr lang="ru-RU" sz="3600" dirty="0">
                <a:solidFill>
                  <a:schemeClr val="tx1"/>
                </a:solidFill>
                <a:latin typeface="Garamond" panose="02020404030301010803" pitchFamily="18" charset="0"/>
              </a:rPr>
              <a:t> Примерное Положение о методическом объединении педагогов-психологов</a:t>
            </a:r>
          </a:p>
          <a:p>
            <a:pPr>
              <a:spcBef>
                <a:spcPts val="0"/>
              </a:spcBef>
            </a:pPr>
            <a:r>
              <a:rPr lang="ru-RU" sz="3600" dirty="0">
                <a:solidFill>
                  <a:schemeClr val="tx1"/>
                </a:solidFill>
                <a:latin typeface="Garamond" panose="02020404030301010803" pitchFamily="18" charset="0"/>
              </a:rPr>
              <a:t> Примерный перечень диагностических    </a:t>
            </a:r>
          </a:p>
          <a:p>
            <a:pPr marL="68580" indent="0">
              <a:spcBef>
                <a:spcPts val="0"/>
              </a:spcBef>
              <a:buNone/>
            </a:pPr>
            <a:r>
              <a:rPr lang="ru-RU" sz="3600" dirty="0">
                <a:solidFill>
                  <a:schemeClr val="tx1"/>
                </a:solidFill>
                <a:latin typeface="Garamond" panose="02020404030301010803" pitchFamily="18" charset="0"/>
              </a:rPr>
              <a:t>                         методик и др.)</a:t>
            </a: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2203077" y="368806"/>
            <a:ext cx="4014446" cy="576064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chemeClr val="tx1"/>
                </a:solidFill>
                <a:latin typeface="Garamond" panose="02020404030301010803" pitchFamily="18" charset="0"/>
              </a:rPr>
              <a:t>                                   </a:t>
            </a:r>
            <a:br>
              <a:rPr lang="ru-RU" sz="28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endParaRPr lang="ru-RU" sz="28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2164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pPr/>
              <a:t>09.11.2015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ФИО автора, должность</a:t>
            </a:r>
            <a:endParaRPr lang="ru-RU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2027548" y="944870"/>
            <a:ext cx="8316924" cy="5184576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ru-RU" sz="3600" dirty="0">
                <a:solidFill>
                  <a:schemeClr val="tx1"/>
                </a:solidFill>
                <a:latin typeface="Garamond" panose="02020404030301010803" pitchFamily="18" charset="0"/>
              </a:rPr>
              <a:t>    </a:t>
            </a:r>
            <a:r>
              <a:rPr lang="ru-RU" sz="3600" b="1" dirty="0">
                <a:solidFill>
                  <a:schemeClr val="tx1"/>
                </a:solidFill>
                <a:latin typeface="Garamond" panose="02020404030301010803" pitchFamily="18" charset="0"/>
              </a:rPr>
              <a:t>Условия для реализации системы   </a:t>
            </a:r>
          </a:p>
          <a:p>
            <a:pPr marL="68580" indent="0">
              <a:buNone/>
            </a:pPr>
            <a:r>
              <a:rPr lang="ru-RU" sz="3600" b="1" dirty="0">
                <a:solidFill>
                  <a:schemeClr val="tx1"/>
                </a:solidFill>
                <a:latin typeface="Garamond" panose="02020404030301010803" pitchFamily="18" charset="0"/>
              </a:rPr>
              <a:t>   психологического сопровождения</a:t>
            </a:r>
          </a:p>
          <a:p>
            <a:pPr marL="68580" indent="0">
              <a:buNone/>
            </a:pPr>
            <a:r>
              <a:rPr lang="ru-RU" sz="3600" dirty="0">
                <a:solidFill>
                  <a:schemeClr val="tx1"/>
                </a:solidFill>
                <a:latin typeface="Garamond" panose="02020404030301010803" pitchFamily="18" charset="0"/>
              </a:rPr>
              <a:t>          </a:t>
            </a:r>
            <a: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2.  </a:t>
            </a:r>
            <a:r>
              <a:rPr lang="ru-RU" sz="3600" dirty="0">
                <a:solidFill>
                  <a:schemeClr val="tx1"/>
                </a:solidFill>
                <a:latin typeface="Garamond" panose="02020404030301010803" pitchFamily="18" charset="0"/>
              </a:rPr>
              <a:t>Наличие региональной  организационно-функциональной модели Психологической службы</a:t>
            </a:r>
          </a:p>
          <a:p>
            <a:pPr marL="68580" indent="0">
              <a:buNone/>
            </a:pPr>
            <a:endParaRPr lang="ru-RU" sz="3600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marL="68580" indent="0">
              <a:buNone/>
            </a:pPr>
            <a:endParaRPr lang="ru-RU" sz="36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2203077" y="368806"/>
            <a:ext cx="4014446" cy="576064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chemeClr val="tx1"/>
                </a:solidFill>
                <a:latin typeface="Garamond" panose="02020404030301010803" pitchFamily="18" charset="0"/>
              </a:rPr>
              <a:t>                                   </a:t>
            </a:r>
            <a:br>
              <a:rPr lang="ru-RU" sz="28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endParaRPr lang="ru-RU" sz="28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9868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pPr/>
              <a:t>09.11.2015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ФИО автора, должность</a:t>
            </a:r>
            <a:endParaRPr lang="ru-RU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8</a:t>
            </a:fld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2027548" y="944870"/>
            <a:ext cx="8316924" cy="5184576"/>
          </a:xfrm>
        </p:spPr>
        <p:txBody>
          <a:bodyPr>
            <a:noAutofit/>
          </a:bodyPr>
          <a:lstStyle/>
          <a:p>
            <a:pPr marL="68580" indent="0">
              <a:buClr>
                <a:srgbClr val="F2EADB">
                  <a:lumMod val="25000"/>
                </a:srgbClr>
              </a:buClr>
              <a:buNone/>
            </a:pPr>
            <a:r>
              <a:rPr lang="ru-RU" sz="3600" dirty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ru-RU" sz="3600" b="1" dirty="0">
                <a:solidFill>
                  <a:prstClr val="black"/>
                </a:solidFill>
                <a:latin typeface="Garamond" panose="02020404030301010803" pitchFamily="18" charset="0"/>
              </a:rPr>
              <a:t>Условия для реализации системы   </a:t>
            </a:r>
          </a:p>
          <a:p>
            <a:pPr marL="68580" indent="0">
              <a:buClr>
                <a:srgbClr val="F2EADB">
                  <a:lumMod val="25000"/>
                </a:srgbClr>
              </a:buClr>
              <a:buNone/>
            </a:pPr>
            <a:r>
              <a:rPr lang="ru-RU" sz="3600" b="1" dirty="0">
                <a:solidFill>
                  <a:prstClr val="black"/>
                </a:solidFill>
                <a:latin typeface="Garamond" panose="02020404030301010803" pitchFamily="18" charset="0"/>
              </a:rPr>
              <a:t>   психологического сопровождения</a:t>
            </a:r>
            <a:endParaRPr lang="ru-RU" sz="3600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marL="68580" indent="0">
              <a:buNone/>
            </a:pPr>
            <a:r>
              <a:rPr lang="ru-RU" sz="3600" dirty="0">
                <a:solidFill>
                  <a:schemeClr val="tx1"/>
                </a:solidFill>
                <a:latin typeface="Garamond" panose="02020404030301010803" pitchFamily="18" charset="0"/>
              </a:rPr>
              <a:t>  </a:t>
            </a:r>
            <a: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3. </a:t>
            </a:r>
            <a:r>
              <a:rPr lang="ru-RU" sz="3600" dirty="0">
                <a:solidFill>
                  <a:schemeClr val="tx1"/>
                </a:solidFill>
                <a:latin typeface="Garamond" panose="02020404030301010803" pitchFamily="18" charset="0"/>
              </a:rPr>
              <a:t>Взаимодействие с педагогическим коллективом и другими службами школы и города в процессе сопровождения:</a:t>
            </a:r>
          </a:p>
          <a:p>
            <a:r>
              <a:rPr lang="ru-RU" sz="3600" dirty="0">
                <a:solidFill>
                  <a:schemeClr val="tx1"/>
                </a:solidFill>
                <a:latin typeface="Garamond" panose="02020404030301010803" pitchFamily="18" charset="0"/>
              </a:rPr>
              <a:t>на уровне ОО</a:t>
            </a:r>
          </a:p>
          <a:p>
            <a:r>
              <a:rPr lang="ru-RU" sz="3600" dirty="0">
                <a:solidFill>
                  <a:schemeClr val="tx1"/>
                </a:solidFill>
                <a:latin typeface="Garamond" panose="02020404030301010803" pitchFamily="18" charset="0"/>
              </a:rPr>
              <a:t>на муниципальном уровне (МО и др.)</a:t>
            </a:r>
          </a:p>
          <a:p>
            <a:r>
              <a:rPr lang="ru-RU" sz="3600" dirty="0">
                <a:solidFill>
                  <a:schemeClr val="tx1"/>
                </a:solidFill>
                <a:latin typeface="Garamond" panose="02020404030301010803" pitchFamily="18" charset="0"/>
              </a:rPr>
              <a:t>на региональном уровне</a:t>
            </a:r>
          </a:p>
          <a:p>
            <a:endParaRPr lang="ru-RU" sz="36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2203077" y="368806"/>
            <a:ext cx="4014446" cy="576064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chemeClr val="tx1"/>
                </a:solidFill>
                <a:latin typeface="Garamond" panose="02020404030301010803" pitchFamily="18" charset="0"/>
              </a:rPr>
              <a:t>                                   </a:t>
            </a:r>
            <a:br>
              <a:rPr lang="ru-RU" sz="28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endParaRPr lang="ru-RU" sz="28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22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pPr/>
              <a:t>09.11.2015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ФИО автора, должность</a:t>
            </a:r>
            <a:endParaRPr lang="ru-RU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9</a:t>
            </a:fld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2027548" y="944870"/>
            <a:ext cx="8316924" cy="5184576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ru-RU" sz="3600" dirty="0">
                <a:solidFill>
                  <a:schemeClr val="tx1"/>
                </a:solidFill>
                <a:latin typeface="Garamond" panose="02020404030301010803" pitchFamily="18" charset="0"/>
              </a:rPr>
              <a:t>    </a:t>
            </a:r>
            <a:r>
              <a:rPr lang="ru-RU" sz="3600" b="1" dirty="0">
                <a:solidFill>
                  <a:schemeClr val="tx1"/>
                </a:solidFill>
                <a:latin typeface="Garamond" panose="02020404030301010803" pitchFamily="18" charset="0"/>
              </a:rPr>
              <a:t>Условия для реализации системы   </a:t>
            </a:r>
          </a:p>
          <a:p>
            <a:pPr marL="68580" indent="0">
              <a:buNone/>
            </a:pPr>
            <a:r>
              <a:rPr lang="ru-RU" sz="3600" b="1" dirty="0">
                <a:solidFill>
                  <a:schemeClr val="tx1"/>
                </a:solidFill>
                <a:latin typeface="Garamond" panose="02020404030301010803" pitchFamily="18" charset="0"/>
              </a:rPr>
              <a:t>   психологического сопровождения</a:t>
            </a:r>
          </a:p>
          <a:p>
            <a:pPr marL="68580" indent="0">
              <a:buNone/>
            </a:pPr>
            <a:r>
              <a:rPr lang="ru-RU" sz="3600" dirty="0">
                <a:solidFill>
                  <a:schemeClr val="tx1"/>
                </a:solidFill>
                <a:latin typeface="Garamond" panose="02020404030301010803" pitchFamily="18" charset="0"/>
              </a:rPr>
              <a:t>4</a:t>
            </a:r>
            <a: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.Кадровые </a:t>
            </a:r>
            <a:r>
              <a:rPr lang="ru-RU" sz="3600" dirty="0">
                <a:solidFill>
                  <a:schemeClr val="tx1"/>
                </a:solidFill>
                <a:latin typeface="Garamond" panose="02020404030301010803" pitchFamily="18" charset="0"/>
              </a:rPr>
              <a:t>- наличие в штате педагога-психолога</a:t>
            </a:r>
          </a:p>
          <a:p>
            <a:pPr marL="68580" indent="0">
              <a:buNone/>
            </a:pPr>
            <a:r>
              <a:rPr lang="ru-RU" sz="3600" dirty="0">
                <a:solidFill>
                  <a:schemeClr val="tx1"/>
                </a:solidFill>
                <a:latin typeface="Garamond" panose="02020404030301010803" pitchFamily="18" charset="0"/>
              </a:rPr>
              <a:t>5</a:t>
            </a:r>
            <a:r>
              <a:rPr lang="ru-RU" sz="3600" smtClean="0">
                <a:solidFill>
                  <a:schemeClr val="tx1"/>
                </a:solidFill>
                <a:latin typeface="Garamond" panose="02020404030301010803" pitchFamily="18" charset="0"/>
              </a:rPr>
              <a:t>. </a:t>
            </a:r>
            <a:r>
              <a:rPr lang="ru-RU" sz="3600" dirty="0">
                <a:solidFill>
                  <a:schemeClr val="tx1"/>
                </a:solidFill>
                <a:latin typeface="Garamond" panose="02020404030301010803" pitchFamily="18" charset="0"/>
              </a:rPr>
              <a:t>Материально-технические условия, соответствующие Сан </a:t>
            </a:r>
            <a:r>
              <a:rPr lang="ru-RU" sz="3600" dirty="0" err="1">
                <a:solidFill>
                  <a:schemeClr val="tx1"/>
                </a:solidFill>
                <a:latin typeface="Garamond" panose="02020404030301010803" pitchFamily="18" charset="0"/>
              </a:rPr>
              <a:t>Пин</a:t>
            </a:r>
            <a:r>
              <a:rPr lang="ru-RU" sz="3600" dirty="0">
                <a:solidFill>
                  <a:schemeClr val="tx1"/>
                </a:solidFill>
                <a:latin typeface="Garamond" panose="02020404030301010803" pitchFamily="18" charset="0"/>
              </a:rPr>
              <a:t> (план мероприятий по укреплению МБ психологического кабинета на 3 года)</a:t>
            </a: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2203077" y="368806"/>
            <a:ext cx="4014446" cy="576064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chemeClr val="tx1"/>
                </a:solidFill>
                <a:latin typeface="Garamond" panose="02020404030301010803" pitchFamily="18" charset="0"/>
              </a:rPr>
              <a:t>                                   </a:t>
            </a:r>
            <a:br>
              <a:rPr lang="ru-RU" sz="28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endParaRPr lang="ru-RU" sz="28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4336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Другая 10">
      <a:dk1>
        <a:sysClr val="windowText" lastClr="000000"/>
      </a:dk1>
      <a:lt1>
        <a:sysClr val="window" lastClr="FFFFFF"/>
      </a:lt1>
      <a:dk2>
        <a:srgbClr val="534949"/>
      </a:dk2>
      <a:lt2>
        <a:srgbClr val="F2EADB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Остин">
  <a:themeElements>
    <a:clrScheme name="Другая 10">
      <a:dk1>
        <a:sysClr val="windowText" lastClr="000000"/>
      </a:dk1>
      <a:lt1>
        <a:sysClr val="window" lastClr="FFFFFF"/>
      </a:lt1>
      <a:dk2>
        <a:srgbClr val="534949"/>
      </a:dk2>
      <a:lt2>
        <a:srgbClr val="F2EADB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Остин">
  <a:themeElements>
    <a:clrScheme name="Другая 10">
      <a:dk1>
        <a:sysClr val="windowText" lastClr="000000"/>
      </a:dk1>
      <a:lt1>
        <a:sysClr val="window" lastClr="FFFFFF"/>
      </a:lt1>
      <a:dk2>
        <a:srgbClr val="534949"/>
      </a:dk2>
      <a:lt2>
        <a:srgbClr val="F2EADB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Остин">
  <a:themeElements>
    <a:clrScheme name="Другая 10">
      <a:dk1>
        <a:sysClr val="windowText" lastClr="000000"/>
      </a:dk1>
      <a:lt1>
        <a:sysClr val="window" lastClr="FFFFFF"/>
      </a:lt1>
      <a:dk2>
        <a:srgbClr val="534949"/>
      </a:dk2>
      <a:lt2>
        <a:srgbClr val="F2EADB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Остин">
  <a:themeElements>
    <a:clrScheme name="Другая 10">
      <a:dk1>
        <a:sysClr val="windowText" lastClr="000000"/>
      </a:dk1>
      <a:lt1>
        <a:sysClr val="window" lastClr="FFFFFF"/>
      </a:lt1>
      <a:dk2>
        <a:srgbClr val="534949"/>
      </a:dk2>
      <a:lt2>
        <a:srgbClr val="F2EADB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Остин">
  <a:themeElements>
    <a:clrScheme name="Другая 10">
      <a:dk1>
        <a:sysClr val="windowText" lastClr="000000"/>
      </a:dk1>
      <a:lt1>
        <a:sysClr val="window" lastClr="FFFFFF"/>
      </a:lt1>
      <a:dk2>
        <a:srgbClr val="534949"/>
      </a:dk2>
      <a:lt2>
        <a:srgbClr val="F2EADB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Остин">
  <a:themeElements>
    <a:clrScheme name="Другая 10">
      <a:dk1>
        <a:sysClr val="windowText" lastClr="000000"/>
      </a:dk1>
      <a:lt1>
        <a:sysClr val="window" lastClr="FFFFFF"/>
      </a:lt1>
      <a:dk2>
        <a:srgbClr val="534949"/>
      </a:dk2>
      <a:lt2>
        <a:srgbClr val="F2EADB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7_Остин">
  <a:themeElements>
    <a:clrScheme name="Другая 10">
      <a:dk1>
        <a:sysClr val="windowText" lastClr="000000"/>
      </a:dk1>
      <a:lt1>
        <a:sysClr val="window" lastClr="FFFFFF"/>
      </a:lt1>
      <a:dk2>
        <a:srgbClr val="534949"/>
      </a:dk2>
      <a:lt2>
        <a:srgbClr val="F2EADB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264</Words>
  <Application>Microsoft Office PowerPoint</Application>
  <PresentationFormat>Произвольный</PresentationFormat>
  <Paragraphs>73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8</vt:i4>
      </vt:variant>
      <vt:variant>
        <vt:lpstr>Заголовки слайдов</vt:lpstr>
      </vt:variant>
      <vt:variant>
        <vt:i4>9</vt:i4>
      </vt:variant>
    </vt:vector>
  </HeadingPairs>
  <TitlesOfParts>
    <vt:vector size="17" baseType="lpstr">
      <vt:lpstr>Остин</vt:lpstr>
      <vt:lpstr>1_Остин</vt:lpstr>
      <vt:lpstr>2_Остин</vt:lpstr>
      <vt:lpstr>3_Остин</vt:lpstr>
      <vt:lpstr>4_Остин</vt:lpstr>
      <vt:lpstr>5_Остин</vt:lpstr>
      <vt:lpstr>6_Остин</vt:lpstr>
      <vt:lpstr>7_Остин</vt:lpstr>
      <vt:lpstr>Кафедра психолого-педагогического проектирования </vt:lpstr>
      <vt:lpstr>       Направления работы кафедры</vt:lpstr>
      <vt:lpstr>                </vt:lpstr>
      <vt:lpstr>                </vt:lpstr>
      <vt:lpstr>            Психолого-педагогическое                           сопровождение </vt:lpstr>
      <vt:lpstr>                                    </vt:lpstr>
      <vt:lpstr>                                    </vt:lpstr>
      <vt:lpstr>                                    </vt:lpstr>
      <vt:lpstr>                                   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Кафедра психолого-педагогического проектирования</dc:title>
  <dc:creator>Лариса</dc:creator>
  <cp:lastModifiedBy>КПП-1</cp:lastModifiedBy>
  <cp:revision>7</cp:revision>
  <dcterms:created xsi:type="dcterms:W3CDTF">2015-09-29T19:46:19Z</dcterms:created>
  <dcterms:modified xsi:type="dcterms:W3CDTF">2015-11-09T13:30:18Z</dcterms:modified>
</cp:coreProperties>
</file>