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311" r:id="rId3"/>
    <p:sldId id="313" r:id="rId4"/>
    <p:sldId id="312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5FA"/>
    <a:srgbClr val="2D7AB0"/>
    <a:srgbClr val="0D395F"/>
    <a:srgbClr val="FF66FF"/>
    <a:srgbClr val="E2EDFA"/>
    <a:srgbClr val="CCE9F6"/>
    <a:srgbClr val="FFFFFF"/>
    <a:srgbClr val="800000"/>
    <a:srgbClr val="B3E4D6"/>
    <a:srgbClr val="61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2" autoAdjust="0"/>
    <p:restoredTop sz="92895" autoAdjust="0"/>
  </p:normalViewPr>
  <p:slideViewPr>
    <p:cSldViewPr>
      <p:cViewPr varScale="1">
        <p:scale>
          <a:sx n="71" d="100"/>
          <a:sy n="71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ve71309149@yandex.ru" TargetMode="External"/><Relationship Id="rId2" Type="http://schemas.openxmlformats.org/officeDocument/2006/relationships/hyperlink" Target="mailto:lornet25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oliakowa.in@yandex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072007@yandex.ru" TargetMode="External"/><Relationship Id="rId2" Type="http://schemas.openxmlformats.org/officeDocument/2006/relationships/hyperlink" Target="mailto:poliakowa.in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79156342660@yandex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3;&#1072;&#1085;%20&#1054;&#1052;&#1054;%20&#1057;&#1086;&#1094;%20&#1055;&#1077;&#1076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208823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Бюро МО </a:t>
            </a:r>
            <a:r>
              <a:rPr lang="ru-RU" sz="3200" b="1" dirty="0"/>
              <a:t>социальных педагогов Смоленской области</a:t>
            </a:r>
            <a:endParaRPr lang="ru-RU" sz="32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3064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Координатор: </a:t>
            </a:r>
            <a:r>
              <a:rPr lang="ru-RU" sz="2000" u="sng" dirty="0" smtClean="0">
                <a:latin typeface="+mn-lt"/>
              </a:rPr>
              <a:t>Нетребенко Лариса Викторовна,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u="sng" dirty="0" smtClean="0"/>
              <a:t>ГАУ </a:t>
            </a:r>
            <a:r>
              <a:rPr lang="ru-RU" sz="2000" u="sng" dirty="0"/>
              <a:t>ДПОС СОИРО г. Смоленск</a:t>
            </a:r>
            <a:br>
              <a:rPr lang="ru-RU" sz="2000" u="sng" dirty="0"/>
            </a:br>
            <a:r>
              <a:rPr lang="ru-RU" sz="2000" u="sng" dirty="0"/>
              <a:t>тел. </a:t>
            </a:r>
            <a:r>
              <a:rPr lang="ru-RU" sz="2000" u="sng" dirty="0" smtClean="0"/>
              <a:t>8(4812)38-95-51</a:t>
            </a:r>
            <a:r>
              <a:rPr lang="ru-RU" sz="2000" u="sng" dirty="0"/>
              <a:t/>
            </a:r>
            <a:br>
              <a:rPr lang="ru-RU" sz="2000" u="sng" dirty="0"/>
            </a:br>
            <a:r>
              <a:rPr lang="ru-RU" sz="2000" u="sng" dirty="0"/>
              <a:t>адрес эл. </a:t>
            </a:r>
            <a:r>
              <a:rPr lang="ru-RU" sz="2000" u="sng" dirty="0" smtClean="0"/>
              <a:t>почты </a:t>
            </a:r>
            <a:r>
              <a:rPr lang="ru-RU" sz="2000" u="sng" dirty="0"/>
              <a:t>– </a:t>
            </a:r>
            <a:r>
              <a:rPr lang="en-US" sz="1800" dirty="0" smtClean="0">
                <a:hlinkClick r:id="rId2"/>
              </a:rPr>
              <a:t>lornet25@yandex.ru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Васицева Светлана Адольфовна, </a:t>
            </a:r>
            <a:br>
              <a:rPr lang="ru-RU" sz="2000" u="sng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ГАУ ДПОС СОИРО г. Смоленск</a:t>
            </a:r>
            <a:br>
              <a:rPr lang="ru-RU" sz="2000" u="sng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тел. 8(4812)32-75-35, 8-905-697-79-31</a:t>
            </a:r>
            <a:br>
              <a:rPr lang="ru-RU" sz="2000" u="sng" dirty="0" smtClean="0">
                <a:latin typeface="+mn-lt"/>
              </a:rPr>
            </a:br>
            <a:r>
              <a:rPr lang="ru-RU" sz="2000" u="sng" dirty="0"/>
              <a:t>адрес эл. </a:t>
            </a:r>
            <a:r>
              <a:rPr lang="ru-RU" sz="2000" u="sng" dirty="0" smtClean="0"/>
              <a:t>почты – </a:t>
            </a:r>
            <a:r>
              <a:rPr lang="en-US" sz="2000" u="sng" dirty="0" smtClean="0">
                <a:hlinkClick r:id="rId3"/>
              </a:rPr>
              <a:t>sve71309149@yandex.ru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Председатель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u="sng" dirty="0">
                <a:latin typeface="+mn-lt"/>
              </a:rPr>
              <a:t>Полякова Ирина Юрьевна, </a:t>
            </a:r>
            <a:r>
              <a:rPr lang="ru-RU" sz="2000" u="sng" dirty="0" smtClean="0">
                <a:latin typeface="+mn-lt"/>
              </a:rPr>
              <a:t/>
            </a:r>
            <a:br>
              <a:rPr lang="ru-RU" sz="2000" u="sng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СОГБОУ </a:t>
            </a:r>
            <a:r>
              <a:rPr lang="ru-RU" sz="2000" u="sng" dirty="0">
                <a:latin typeface="+mn-lt"/>
              </a:rPr>
              <a:t>«</a:t>
            </a:r>
            <a:r>
              <a:rPr lang="ru-RU" sz="2000" u="sng" dirty="0" err="1">
                <a:latin typeface="+mn-lt"/>
              </a:rPr>
              <a:t>ЦДиК</a:t>
            </a:r>
            <a:r>
              <a:rPr lang="ru-RU" sz="2000" u="sng" dirty="0">
                <a:latin typeface="+mn-lt"/>
              </a:rPr>
              <a:t>» г.</a:t>
            </a:r>
            <a:r>
              <a:rPr lang="ru-RU" sz="2000" dirty="0">
                <a:latin typeface="+mn-lt"/>
              </a:rPr>
              <a:t> _</a:t>
            </a:r>
            <a:r>
              <a:rPr lang="ru-RU" sz="2000" u="sng" dirty="0" smtClean="0">
                <a:latin typeface="+mn-lt"/>
              </a:rPr>
              <a:t>Смоленск</a:t>
            </a:r>
            <a:r>
              <a:rPr lang="ru-RU" sz="2000" dirty="0" smtClean="0">
                <a:latin typeface="+mn-lt"/>
              </a:rPr>
              <a:t>, </a:t>
            </a:r>
            <a:br>
              <a:rPr lang="ru-RU" sz="2000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тел</a:t>
            </a:r>
            <a:r>
              <a:rPr lang="ru-RU" sz="2000" u="sng" dirty="0">
                <a:latin typeface="+mn-lt"/>
              </a:rPr>
              <a:t>. 8-951-700-62-35, </a:t>
            </a:r>
            <a:r>
              <a:rPr lang="ru-RU" sz="2000" u="sng" dirty="0" smtClean="0">
                <a:latin typeface="+mn-lt"/>
              </a:rPr>
              <a:t/>
            </a:r>
            <a:br>
              <a:rPr lang="ru-RU" sz="2000" u="sng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адрес </a:t>
            </a:r>
            <a:r>
              <a:rPr lang="ru-RU" sz="2000" u="sng" dirty="0">
                <a:latin typeface="+mn-lt"/>
              </a:rPr>
              <a:t>эл. почты</a:t>
            </a:r>
            <a:r>
              <a:rPr lang="ru-RU" sz="2000" dirty="0">
                <a:latin typeface="+mn-lt"/>
              </a:rPr>
              <a:t> - </a:t>
            </a:r>
            <a:r>
              <a:rPr lang="en-US" sz="2000" b="1" u="sng" dirty="0" err="1">
                <a:latin typeface="+mn-lt"/>
                <a:hlinkClick r:id="rId4"/>
              </a:rPr>
              <a:t>poliakowa</a:t>
            </a:r>
            <a:r>
              <a:rPr lang="ru-RU" sz="2000" b="1" u="sng" dirty="0">
                <a:latin typeface="+mn-lt"/>
                <a:hlinkClick r:id="rId4"/>
              </a:rPr>
              <a:t>.</a:t>
            </a:r>
            <a:r>
              <a:rPr lang="en-US" sz="2000" b="1" u="sng" dirty="0">
                <a:latin typeface="+mn-lt"/>
                <a:hlinkClick r:id="rId4"/>
              </a:rPr>
              <a:t>in</a:t>
            </a:r>
            <a:r>
              <a:rPr lang="ru-RU" sz="2000" b="1" u="sng" dirty="0">
                <a:latin typeface="+mn-lt"/>
                <a:hlinkClick r:id="rId4"/>
              </a:rPr>
              <a:t>@</a:t>
            </a:r>
            <a:r>
              <a:rPr lang="en-US" sz="2000" b="1" u="sng" dirty="0" err="1">
                <a:latin typeface="+mn-lt"/>
                <a:hlinkClick r:id="rId4"/>
              </a:rPr>
              <a:t>yandex</a:t>
            </a:r>
            <a:r>
              <a:rPr lang="ru-RU" sz="2000" b="1" u="sng" dirty="0">
                <a:latin typeface="+mn-lt"/>
                <a:hlinkClick r:id="rId4"/>
              </a:rPr>
              <a:t>.</a:t>
            </a:r>
            <a:r>
              <a:rPr lang="en-US" sz="2000" b="1" u="sng" dirty="0" err="1" smtClean="0">
                <a:latin typeface="+mn-lt"/>
                <a:hlinkClick r:id="rId4"/>
              </a:rPr>
              <a:t>ru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73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+mn-lt"/>
              </a:rPr>
              <a:t>Члены бюро </a:t>
            </a:r>
            <a:r>
              <a:rPr lang="ru-RU" sz="2400" b="1" dirty="0" smtClean="0">
                <a:latin typeface="+mn-lt"/>
              </a:rPr>
              <a:t>МО </a:t>
            </a:r>
            <a:r>
              <a:rPr lang="ru-RU" sz="2400" b="1" dirty="0">
                <a:latin typeface="+mn-lt"/>
              </a:rPr>
              <a:t>социальных педагогов 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Смоленской </a:t>
            </a:r>
            <a:r>
              <a:rPr lang="ru-RU" sz="2400" b="1" dirty="0">
                <a:latin typeface="+mn-lt"/>
              </a:rPr>
              <a:t>области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54251"/>
              </p:ext>
            </p:extLst>
          </p:nvPr>
        </p:nvGraphicFramePr>
        <p:xfrm>
          <a:off x="457200" y="1644441"/>
          <a:ext cx="8229601" cy="514725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6400"/>
                <a:gridCol w="1122096"/>
                <a:gridCol w="1236160"/>
                <a:gridCol w="1330590"/>
                <a:gridCol w="1223067"/>
                <a:gridCol w="517969"/>
                <a:gridCol w="532960"/>
                <a:gridCol w="2010359"/>
              </a:tblGrid>
              <a:tr h="446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Муниципальное образование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 работы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Должность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Общий стаж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Стаж работы в МО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Контактная информация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868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Смоленский район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marL="0" marR="571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Еременко Валентина Денисовна</a:t>
                      </a:r>
                    </a:p>
                    <a:p>
                      <a:pPr marL="457200" marR="57150" indent="3302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МБОУ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</a:rPr>
                        <a:t>Хохловская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</a:rPr>
                        <a:t> СШ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педагог </a:t>
                      </a:r>
                      <a:r>
                        <a:rPr lang="ru-RU" sz="1100" dirty="0" smtClean="0">
                          <a:effectLst/>
                        </a:rPr>
                        <a:t>высшая </a:t>
                      </a:r>
                      <a:r>
                        <a:rPr lang="ru-RU" sz="1100" dirty="0">
                          <a:effectLst/>
                        </a:rPr>
                        <a:t>категория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521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Сафоновский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район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Фёдорова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Ивановна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 №8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 первая категория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8-951-693-82-51 shkola8safonovo@rambler.ru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karmen</a:t>
                      </a:r>
                      <a:r>
                        <a:rPr lang="ru-RU" sz="1100" dirty="0">
                          <a:effectLst/>
                        </a:rPr>
                        <a:t>-7-00@</a:t>
                      </a:r>
                      <a:r>
                        <a:rPr lang="en-US" sz="1100" dirty="0">
                          <a:effectLst/>
                        </a:rPr>
                        <a:t>mail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r>
                        <a:rPr lang="en-US" sz="1100" dirty="0" err="1">
                          <a:effectLst/>
                        </a:rPr>
                        <a:t>ru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694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Смоленский район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Ковалева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Татьяна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Александровна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Кощинская СШ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 высшая категория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89082813474,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kovaleva</a:t>
                      </a:r>
                      <a:r>
                        <a:rPr lang="ru-RU" sz="1100">
                          <a:effectLst/>
                        </a:rPr>
                        <a:t>-34-74@</a:t>
                      </a:r>
                      <a:r>
                        <a:rPr lang="en-US" sz="1100">
                          <a:effectLst/>
                        </a:rPr>
                        <a:t>yandex</a:t>
                      </a:r>
                      <a:r>
                        <a:rPr lang="ru-RU" sz="1100">
                          <a:effectLst/>
                        </a:rPr>
                        <a:t>.</a:t>
                      </a:r>
                      <a:r>
                        <a:rPr lang="en-US" sz="1100">
                          <a:effectLst/>
                        </a:rPr>
                        <a:t>ru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521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Ярцевский район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Дмитриченко Елена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Владимировна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ЯМЦ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8-908-28-78-917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542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Хиславичский район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Терещенкова Ирина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Николаевна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«Хиславичская СШ»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8-904-281-34-74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Hislavicisool@yandex.ru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694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г. Смоленск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Полякова Ирина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Юрьевна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СОГБОУ «ЦДиК»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председатель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методист, социальный педагог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u="sng" dirty="0" err="1">
                          <a:effectLst/>
                          <a:hlinkClick r:id="rId2"/>
                        </a:rPr>
                        <a:t>poliakowa</a:t>
                      </a:r>
                      <a:r>
                        <a:rPr lang="ru-RU" sz="11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100" u="sng" dirty="0">
                          <a:effectLst/>
                          <a:hlinkClick r:id="rId2"/>
                        </a:rPr>
                        <a:t>in</a:t>
                      </a:r>
                      <a:r>
                        <a:rPr lang="ru-RU" sz="1100" u="sng" dirty="0">
                          <a:effectLst/>
                          <a:hlinkClick r:id="rId2"/>
                        </a:rPr>
                        <a:t>@</a:t>
                      </a:r>
                      <a:r>
                        <a:rPr lang="en-US" sz="1100" u="sng" dirty="0" err="1">
                          <a:effectLst/>
                          <a:hlinkClick r:id="rId2"/>
                        </a:rPr>
                        <a:t>yandex</a:t>
                      </a:r>
                      <a:r>
                        <a:rPr lang="ru-RU" sz="11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effectLst/>
                          <a:hlinkClick r:id="rId2"/>
                        </a:rPr>
                        <a:t>ru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u="sng" dirty="0" err="1">
                          <a:effectLst/>
                          <a:hlinkClick r:id="rId3"/>
                        </a:rPr>
                        <a:t>centr</a:t>
                      </a:r>
                      <a:r>
                        <a:rPr lang="ru-RU" sz="1100" u="sng" dirty="0">
                          <a:effectLst/>
                          <a:hlinkClick r:id="rId3"/>
                        </a:rPr>
                        <a:t>072007@</a:t>
                      </a:r>
                      <a:r>
                        <a:rPr lang="en-US" sz="1100" u="sng" dirty="0" err="1">
                          <a:effectLst/>
                          <a:hlinkClick r:id="rId3"/>
                        </a:rPr>
                        <a:t>yandex</a:t>
                      </a:r>
                      <a:r>
                        <a:rPr lang="ru-RU" sz="1100" u="sng" dirty="0">
                          <a:effectLst/>
                          <a:hlinkClick r:id="rId3"/>
                        </a:rPr>
                        <a:t>.</a:t>
                      </a:r>
                      <a:r>
                        <a:rPr lang="en-US" sz="1100" u="sng" dirty="0" err="1">
                          <a:effectLst/>
                          <a:hlinkClick r:id="rId3"/>
                        </a:rPr>
                        <a:t>ru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(для Поляковой И.Ю.)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8-9517-00-62-35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  <a:tr h="694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г. Смоленск</a:t>
                      </a:r>
                      <a:endParaRPr lang="ru-RU" sz="11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Кондратюк Людмила Николаевна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МБОУ СОШ № 40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социальный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педагог высшая категория</a:t>
                      </a:r>
                      <a:endParaRPr lang="ru-RU" sz="11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8-9</a:t>
                      </a:r>
                      <a:r>
                        <a:rPr lang="ru-RU" sz="1100" dirty="0" smtClean="0">
                          <a:effectLst/>
                        </a:rPr>
                        <a:t>15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r>
                        <a:rPr lang="ru-RU" sz="1100" dirty="0" smtClean="0">
                          <a:effectLst/>
                        </a:rPr>
                        <a:t>634-26-60</a:t>
                      </a:r>
                      <a:endParaRPr lang="ru-RU" sz="11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79156342660@yandex.ru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829" marR="558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82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4261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+mn-lt"/>
                <a:hlinkClick r:id="rId2" action="ppaction://hlinkfile"/>
              </a:rPr>
              <a:t>План работы </a:t>
            </a:r>
            <a:r>
              <a:rPr lang="ru-RU" sz="2000" dirty="0">
                <a:latin typeface="+mn-lt"/>
                <a:hlinkClick r:id="rId2" action="ppaction://hlinkfile"/>
              </a:rPr>
              <a:t/>
            </a:r>
            <a:br>
              <a:rPr lang="ru-RU" sz="2000" dirty="0">
                <a:latin typeface="+mn-lt"/>
                <a:hlinkClick r:id="rId2" action="ppaction://hlinkfile"/>
              </a:rPr>
            </a:br>
            <a:r>
              <a:rPr lang="ru-RU" sz="2000" b="1" dirty="0">
                <a:latin typeface="+mn-lt"/>
                <a:hlinkClick r:id="rId2" action="ppaction://hlinkfile"/>
              </a:rPr>
              <a:t>областного методического объединения </a:t>
            </a:r>
            <a:r>
              <a:rPr lang="ru-RU" sz="2000" dirty="0">
                <a:latin typeface="+mn-lt"/>
                <a:hlinkClick r:id="rId2" action="ppaction://hlinkfile"/>
              </a:rPr>
              <a:t/>
            </a:r>
            <a:br>
              <a:rPr lang="ru-RU" sz="2000" dirty="0">
                <a:latin typeface="+mn-lt"/>
                <a:hlinkClick r:id="rId2" action="ppaction://hlinkfile"/>
              </a:rPr>
            </a:br>
            <a:r>
              <a:rPr lang="ru-RU" sz="2000" b="1" dirty="0">
                <a:latin typeface="+mn-lt"/>
                <a:hlinkClick r:id="rId2" action="ppaction://hlinkfile"/>
              </a:rPr>
              <a:t>социальных педагогов Смоленской области</a:t>
            </a:r>
            <a:r>
              <a:rPr lang="ru-RU" sz="2000" dirty="0">
                <a:latin typeface="+mn-lt"/>
                <a:hlinkClick r:id="rId2" action="ppaction://hlinkfile"/>
              </a:rPr>
              <a:t/>
            </a:r>
            <a:br>
              <a:rPr lang="ru-RU" sz="2000" dirty="0">
                <a:latin typeface="+mn-lt"/>
                <a:hlinkClick r:id="rId2" action="ppaction://hlinkfile"/>
              </a:rPr>
            </a:br>
            <a:r>
              <a:rPr lang="ru-RU" sz="2000" b="1" dirty="0">
                <a:latin typeface="+mn-lt"/>
                <a:hlinkClick r:id="rId2" action="ppaction://hlinkfile"/>
              </a:rPr>
              <a:t>на 2015-2016 учебный </a:t>
            </a:r>
            <a:r>
              <a:rPr lang="ru-RU" sz="2000" b="1" dirty="0" smtClean="0">
                <a:latin typeface="+mn-lt"/>
                <a:hlinkClick r:id="rId2" action="ppaction://hlinkfile"/>
              </a:rPr>
              <a:t>год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18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161</Words>
  <Application>Microsoft Office PowerPoint</Application>
  <PresentationFormat>Экран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CorelDRAW</vt:lpstr>
      <vt:lpstr>Бюро МО социальных педагогов Смоленской области</vt:lpstr>
      <vt:lpstr> Координатор: Нетребенко Лариса Викторовна, ГАУ ДПОС СОИРО г. Смоленск тел. 8(4812)38-95-51 адрес эл. почты – lornet25@yandex.ru  Васицева Светлана Адольфовна,  ГАУ ДПОС СОИРО г. Смоленск тел. 8(4812)32-75-35, 8-905-697-79-31 адрес эл. почты – sve71309149@yandex.ru  Председатель Полякова Ирина Юрьевна,  СОГБОУ «ЦДиК» г. _Смоленск,  тел. 8-951-700-62-35,  адрес эл. почты - poliakowa.in@yandex.ru</vt:lpstr>
      <vt:lpstr>Члены бюро МО социальных педагогов  Смоленской области</vt:lpstr>
      <vt:lpstr>План работы  областного методического объединения  социальных педагогов Смоленской области на 2015-2016 учебный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ВСА</cp:lastModifiedBy>
  <cp:revision>108</cp:revision>
  <cp:lastPrinted>2015-06-10T06:33:12Z</cp:lastPrinted>
  <dcterms:created xsi:type="dcterms:W3CDTF">2014-10-13T16:05:55Z</dcterms:created>
  <dcterms:modified xsi:type="dcterms:W3CDTF">2015-10-27T06:55:17Z</dcterms:modified>
</cp:coreProperties>
</file>