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59" r:id="rId3"/>
    <p:sldId id="257" r:id="rId4"/>
    <p:sldId id="258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9977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9929" autoAdjust="0"/>
  </p:normalViewPr>
  <p:slideViewPr>
    <p:cSldViewPr>
      <p:cViewPr varScale="1">
        <p:scale>
          <a:sx n="89" d="100"/>
          <a:sy n="89" d="100"/>
        </p:scale>
        <p:origin x="-219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4D0062-DD91-48C6-824C-2B6D4C53EDC7}" type="datetimeFigureOut">
              <a:rPr lang="ru-RU" smtClean="0"/>
              <a:t>22.12.2015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49AD14-BA2E-4C58-9E33-76EE8E120A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71186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Приоритетной целью модернизации образования является обеспечение высокого качества российского образования, которое не сводится только к набору знаний, умений и навыков, но и связывается с понятием «качество жизни», раскрывающегося через различные категории, например, как «здоровье», «социальное благополучие», «самореализация». В решении данных вопросов образования важная роль отводится педагогу-психологу, который должен использовать для этой цели не только традиционные виды деятельности, но и реализовать такое комплексное направление, как проектирование образовательных программ. 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Елена Михайловна</a:t>
            </a:r>
            <a:endParaRPr 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49AD14-BA2E-4C58-9E33-76EE8E120A64}" type="slidenum">
              <a:rPr lang="ru-RU" smtClean="0"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Под субъектом проектной деятельности педагога-психолога можно иметь в виду человека или группу людей, целью которых выступает проект как некоторое описание будущего объекта.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49AD14-BA2E-4C58-9E33-76EE8E120A64}" type="slidenum">
              <a:rPr lang="ru-RU" smtClean="0"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Предмет анализируемой деятельности может быть специфичен - с одной стороны, он индивидуален, выражает персональную позицию психолога, его видение проектной ситуации, с другой -профессиональная деятельность психолога может быть ограничена установками, социальными ожиданиями, этическими принципами, что, в свою очередь, влияет на замысел проектной деятельности.</a:t>
            </a:r>
            <a:endParaRPr 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49AD14-BA2E-4C58-9E33-76EE8E120A64}" type="slidenum">
              <a:rPr lang="ru-RU" smtClean="0"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49AD14-BA2E-4C58-9E33-76EE8E120A64}" type="slidenum">
              <a:rPr lang="ru-RU" smtClean="0"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создание экспертной группы с предложением оценить проект по следующим критериям: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49AD14-BA2E-4C58-9E33-76EE8E120A64}" type="slidenum">
              <a:rPr lang="ru-RU" smtClean="0"/>
              <a:t>8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802631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365104"/>
            <a:ext cx="6400800" cy="1273696"/>
          </a:xfrm>
        </p:spPr>
        <p:txBody>
          <a:bodyPr/>
          <a:lstStyle>
            <a:lvl1pPr marL="0" indent="0" algn="ctr">
              <a:buNone/>
              <a:defRPr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22.12.2015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22.12.2015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just">
              <a:defRPr/>
            </a:lvl1pPr>
            <a:lvl2pPr algn="just">
              <a:defRPr/>
            </a:lvl2pPr>
            <a:lvl3pPr algn="just">
              <a:defRPr/>
            </a:lvl3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22.12.2015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22.12.2015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22.12.2015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22.12.2015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22.12.2015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22.12.2015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22.12.2015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25760"/>
            <a:ext cx="7344816" cy="80291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7504" y="1071546"/>
            <a:ext cx="8036396" cy="57418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8748464" y="4869160"/>
            <a:ext cx="216024" cy="18722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399778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3200" b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b="1" kern="1200">
          <a:solidFill>
            <a:schemeClr val="tx2">
              <a:lumMod val="60000"/>
              <a:lumOff val="4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b="1" kern="1200">
          <a:solidFill>
            <a:schemeClr val="accent6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2276872"/>
            <a:ext cx="8568952" cy="3431874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За основу взята работа </a:t>
            </a:r>
          </a:p>
          <a:p>
            <a:r>
              <a:rPr lang="ru-RU" dirty="0" smtClean="0"/>
              <a:t>ПРОЕКТНАЯ ДЕЯТЕЛЬНОСТЬ ПЕДАГОГА-ПСИХОЛОГА</a:t>
            </a:r>
          </a:p>
          <a:p>
            <a:r>
              <a:rPr lang="ru-RU" dirty="0" smtClean="0"/>
              <a:t>кафедры психологии Брянского государственного университета им. И. Г. Петровского. </a:t>
            </a:r>
          </a:p>
          <a:p>
            <a:r>
              <a:rPr lang="ru-RU" dirty="0" smtClean="0"/>
              <a:t>Научный руководитель - доктор психологических наук, профессор Н. В. </a:t>
            </a:r>
            <a:r>
              <a:rPr lang="ru-RU" dirty="0" err="1" smtClean="0"/>
              <a:t>Матяш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785927"/>
            <a:ext cx="7929618" cy="507209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 smtClean="0"/>
              <a:t>Проектная деятельность по самому общему определению есть «идеальное </a:t>
            </a:r>
            <a:r>
              <a:rPr lang="ru-RU" dirty="0" err="1" smtClean="0"/>
              <a:t>промысливание</a:t>
            </a:r>
            <a:r>
              <a:rPr lang="ru-RU" dirty="0" smtClean="0"/>
              <a:t> и практическое воплощение того, что возможно, и того, что должно быть.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Проект - это прототип</a:t>
            </a:r>
            <a:r>
              <a:rPr lang="ru-RU" dirty="0" smtClean="0"/>
              <a:t>, идеальный образ предполагаемого или 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возможного объекта, состояния</a:t>
            </a:r>
            <a:r>
              <a:rPr lang="ru-RU" dirty="0" smtClean="0"/>
              <a:t>, в некоторых случаях - план, замысел какого-либо действия».</a:t>
            </a:r>
          </a:p>
          <a:p>
            <a:pPr algn="r">
              <a:buNone/>
            </a:pPr>
            <a:r>
              <a:rPr lang="ru-RU" dirty="0" smtClean="0"/>
              <a:t>Е. М. </a:t>
            </a:r>
            <a:r>
              <a:rPr lang="ru-RU" dirty="0" err="1" smtClean="0"/>
              <a:t>Фещенко</a:t>
            </a: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71446"/>
            <a:ext cx="7443814" cy="2285984"/>
          </a:xfrm>
        </p:spPr>
        <p:txBody>
          <a:bodyPr>
            <a:normAutofit/>
          </a:bodyPr>
          <a:lstStyle/>
          <a:p>
            <a:r>
              <a:rPr lang="ru-RU" b="1" dirty="0" smtClean="0"/>
              <a:t>Структурные компонентам проектной деятельности педагога-психолога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2214554"/>
            <a:ext cx="7929618" cy="4357718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ü"/>
            </a:pPr>
            <a:r>
              <a:rPr lang="ru-RU" sz="4000" b="1" dirty="0" smtClean="0"/>
              <a:t>цель</a:t>
            </a:r>
          </a:p>
          <a:p>
            <a:pPr>
              <a:buFont typeface="Wingdings" pitchFamily="2" charset="2"/>
              <a:buChar char="ü"/>
            </a:pPr>
            <a:r>
              <a:rPr lang="ru-RU" sz="4000" b="1" dirty="0" smtClean="0"/>
              <a:t>субъект</a:t>
            </a:r>
          </a:p>
          <a:p>
            <a:pPr>
              <a:buFont typeface="Wingdings" pitchFamily="2" charset="2"/>
              <a:buChar char="ü"/>
            </a:pPr>
            <a:r>
              <a:rPr lang="ru-RU" sz="4000" b="1" dirty="0" smtClean="0"/>
              <a:t>объект</a:t>
            </a:r>
          </a:p>
          <a:p>
            <a:pPr>
              <a:buFont typeface="Wingdings" pitchFamily="2" charset="2"/>
              <a:buChar char="ü"/>
            </a:pPr>
            <a:r>
              <a:rPr lang="ru-RU" sz="4000" b="1" dirty="0" smtClean="0"/>
              <a:t>предмет</a:t>
            </a:r>
          </a:p>
          <a:p>
            <a:pPr>
              <a:buFont typeface="Wingdings" pitchFamily="2" charset="2"/>
              <a:buChar char="ü"/>
            </a:pPr>
            <a:r>
              <a:rPr lang="ru-RU" sz="4000" b="1" dirty="0" smtClean="0"/>
              <a:t>продукт</a:t>
            </a:r>
          </a:p>
          <a:p>
            <a:pPr>
              <a:buFont typeface="Wingdings" pitchFamily="2" charset="2"/>
              <a:buChar char="ü"/>
            </a:pPr>
            <a:r>
              <a:rPr lang="ru-RU" sz="4000" b="1" dirty="0" smtClean="0"/>
              <a:t>внешние и внутренние условия</a:t>
            </a:r>
            <a:endParaRPr lang="ru-RU" sz="4000" dirty="0" smtClean="0"/>
          </a:p>
          <a:p>
            <a:pPr>
              <a:buFont typeface="Wingdings" pitchFamily="2" charset="2"/>
              <a:buChar char="ü"/>
            </a:pP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428604"/>
            <a:ext cx="7344816" cy="80291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Цель проектной деятельности педагога-психолога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714488"/>
            <a:ext cx="7000924" cy="50988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4000" dirty="0" smtClean="0"/>
              <a:t>создание психолого-педагогического продукта, обладающего </a:t>
            </a:r>
            <a:r>
              <a:rPr lang="ru-RU" sz="4000" i="1" dirty="0" smtClean="0"/>
              <a:t>субъективной и объективной новизной</a:t>
            </a:r>
            <a:r>
              <a:rPr lang="ru-RU" sz="4000" dirty="0" smtClean="0"/>
              <a:t>, </a:t>
            </a:r>
            <a:r>
              <a:rPr lang="ru-RU" sz="4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решающего</a:t>
            </a:r>
            <a:r>
              <a:rPr lang="ru-RU" sz="4000" i="1" dirty="0" smtClean="0"/>
              <a:t> психологические проблемы и задачи</a:t>
            </a:r>
            <a:r>
              <a:rPr lang="ru-RU" sz="4000" dirty="0" smtClean="0"/>
              <a:t>.</a:t>
            </a:r>
          </a:p>
          <a:p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428605"/>
            <a:ext cx="7286676" cy="6143668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Объектом</a:t>
            </a:r>
            <a:r>
              <a:rPr lang="ru-RU" dirty="0" smtClean="0"/>
              <a:t> проектной деятельности педагога-психолога выступает сфера действительности, некоторая область жизни - </a:t>
            </a:r>
            <a:r>
              <a:rPr lang="ru-RU" i="1" dirty="0" smtClean="0"/>
              <a:t>образовательная среда, участники образовательного процесса</a:t>
            </a:r>
            <a:r>
              <a:rPr lang="ru-RU" dirty="0" smtClean="0"/>
              <a:t>, по отношению к которым будут выполнены преобразующие действия.</a:t>
            </a:r>
          </a:p>
          <a:p>
            <a:pPr marL="0" indent="0">
              <a:buNone/>
            </a:pPr>
            <a:r>
              <a:rPr lang="ru-RU" dirty="0" smtClean="0"/>
              <a:t>Под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предметом </a:t>
            </a:r>
            <a:r>
              <a:rPr lang="ru-RU" dirty="0" smtClean="0"/>
              <a:t>проектной деятельности педагога-психолога понимается </a:t>
            </a:r>
            <a:r>
              <a:rPr lang="ru-RU" i="1" dirty="0" smtClean="0"/>
              <a:t>замысел проекта, его идея</a:t>
            </a:r>
            <a:r>
              <a:rPr lang="ru-RU" dirty="0" smtClean="0"/>
              <a:t>. </a:t>
            </a:r>
          </a:p>
          <a:p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249826"/>
            <a:ext cx="7632848" cy="802910"/>
          </a:xfrm>
        </p:spPr>
        <p:txBody>
          <a:bodyPr>
            <a:noAutofit/>
          </a:bodyPr>
          <a:lstStyle/>
          <a:p>
            <a:r>
              <a:rPr lang="ru-RU" dirty="0" smtClean="0"/>
              <a:t>Продукт </a:t>
            </a:r>
            <a:r>
              <a:rPr lang="ru-RU" dirty="0"/>
              <a:t>проектной деятельности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340768"/>
            <a:ext cx="7094592" cy="521402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Продуктом</a:t>
            </a:r>
            <a:r>
              <a:rPr lang="ru-RU" sz="3600" dirty="0" smtClean="0"/>
              <a:t> проектной деятельности педагога-психолога может быть </a:t>
            </a:r>
            <a:r>
              <a:rPr lang="ru-RU" sz="36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решение конкретной психологической проблемы </a:t>
            </a:r>
            <a:r>
              <a:rPr lang="ru-RU" dirty="0" smtClean="0"/>
              <a:t>(психологические процессы, образовательная среда, отношения между участниками образовательного процесса и др.).</a:t>
            </a:r>
            <a:endParaRPr lang="ru-RU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71438"/>
            <a:ext cx="7358114" cy="6500834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Внешние условия</a:t>
            </a:r>
            <a:r>
              <a:rPr lang="ru-RU" dirty="0" smtClean="0"/>
              <a:t>, такие обстоятельства, которые </a:t>
            </a:r>
            <a:r>
              <a:rPr lang="ru-RU" i="1" dirty="0" smtClean="0"/>
              <a:t>педагог-психолог</a:t>
            </a:r>
            <a:r>
              <a:rPr lang="ru-RU" dirty="0" smtClean="0"/>
              <a:t> </a:t>
            </a:r>
            <a:r>
              <a:rPr lang="ru-RU" i="1" dirty="0" smtClean="0"/>
              <a:t>не может изменить </a:t>
            </a:r>
            <a:r>
              <a:rPr lang="ru-RU" dirty="0" smtClean="0"/>
              <a:t>и к влиянию которых им приходится приспосабливаться </a:t>
            </a:r>
            <a:r>
              <a:rPr lang="ru-RU" sz="2800" dirty="0" smtClean="0"/>
              <a:t>(условия образовательной среды, взаимоотношения в коллективе, нормы, законы, этические принципы).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К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внутренним условиям </a:t>
            </a:r>
            <a:r>
              <a:rPr lang="ru-RU" dirty="0" smtClean="0"/>
              <a:t>относятся такие 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характеристики</a:t>
            </a:r>
            <a:r>
              <a:rPr lang="ru-RU" dirty="0" smtClean="0"/>
              <a:t>, которые 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зависят</a:t>
            </a:r>
            <a:r>
              <a:rPr lang="ru-RU" dirty="0" smtClean="0"/>
              <a:t> 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</a:t>
            </a:r>
            <a:r>
              <a:rPr lang="ru-RU" dirty="0" smtClean="0"/>
              <a:t> самих 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педагогов-психологов</a:t>
            </a:r>
            <a:r>
              <a:rPr lang="ru-RU" dirty="0" smtClean="0"/>
              <a:t>: содержание опыта профессиональной деятельности; </a:t>
            </a:r>
          </a:p>
          <a:p>
            <a:pPr marL="0" indent="0">
              <a:buNone/>
            </a:pPr>
            <a:r>
              <a:rPr lang="ru-RU" dirty="0" smtClean="0"/>
              <a:t>познавательные и творческие способности; </a:t>
            </a:r>
          </a:p>
          <a:p>
            <a:pPr marL="0" indent="0">
              <a:buNone/>
            </a:pPr>
            <a:r>
              <a:rPr lang="ru-RU" dirty="0" smtClean="0"/>
              <a:t>объем знаний, умений и навыков по отношению к решению разных видов задач, специфических для проектирования; </a:t>
            </a:r>
          </a:p>
          <a:p>
            <a:pPr marL="0" indent="0">
              <a:buNone/>
            </a:pPr>
            <a:r>
              <a:rPr lang="ru-RU" dirty="0" smtClean="0"/>
              <a:t>понимание смысла проектной деятельности; </a:t>
            </a:r>
          </a:p>
          <a:p>
            <a:pPr marL="0" indent="0">
              <a:buNone/>
            </a:pPr>
            <a:r>
              <a:rPr lang="ru-RU" dirty="0" smtClean="0"/>
              <a:t>характер и содержание ее мотивации.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Критерии оценки выполненного проекта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504" y="1428736"/>
            <a:ext cx="7464892" cy="538464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ü"/>
            </a:pPr>
            <a:r>
              <a:rPr lang="ru-RU" sz="3600" dirty="0" smtClean="0"/>
              <a:t>проект создан на научной основе; </a:t>
            </a:r>
          </a:p>
          <a:p>
            <a:pPr>
              <a:buFont typeface="Wingdings" pitchFamily="2" charset="2"/>
              <a:buChar char="ü"/>
            </a:pPr>
            <a:r>
              <a:rPr lang="ru-RU" sz="3600" dirty="0" smtClean="0"/>
              <a:t>проект отражает заданную тему; </a:t>
            </a:r>
          </a:p>
          <a:p>
            <a:pPr>
              <a:buFont typeface="Wingdings" pitchFamily="2" charset="2"/>
              <a:buChar char="ü"/>
            </a:pPr>
            <a:r>
              <a:rPr lang="ru-RU" sz="3600" dirty="0" smtClean="0"/>
              <a:t>проект не противоречит этическим принципам деятельности педагога-психолога; </a:t>
            </a:r>
          </a:p>
          <a:p>
            <a:pPr>
              <a:buFont typeface="Wingdings" pitchFamily="2" charset="2"/>
              <a:buChar char="ü"/>
            </a:pPr>
            <a:r>
              <a:rPr lang="ru-RU" sz="3600" dirty="0" smtClean="0"/>
              <a:t>проект эффективен с точки зрения его реализации.</a:t>
            </a:r>
          </a:p>
          <a:p>
            <a:pPr>
              <a:buFont typeface="Wingdings" pitchFamily="2" charset="2"/>
              <a:buChar char="ü"/>
            </a:pP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блокнотик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блокнотик</Template>
  <TotalTime>37</TotalTime>
  <Words>485</Words>
  <Application>Microsoft Office PowerPoint</Application>
  <PresentationFormat>Экран (4:3)</PresentationFormat>
  <Paragraphs>39</Paragraphs>
  <Slides>8</Slides>
  <Notes>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блокнотик</vt:lpstr>
      <vt:lpstr>Презентация PowerPoint</vt:lpstr>
      <vt:lpstr>Презентация PowerPoint</vt:lpstr>
      <vt:lpstr>Структурные компонентам проектной деятельности педагога-психолога </vt:lpstr>
      <vt:lpstr>Цель проектной деятельности педагога-психолога </vt:lpstr>
      <vt:lpstr>Презентация PowerPoint</vt:lpstr>
      <vt:lpstr>Продукт проектной деятельности</vt:lpstr>
      <vt:lpstr>Презентация PowerPoint</vt:lpstr>
      <vt:lpstr>Критерии оценки выполненного проекта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comp</dc:creator>
  <cp:lastModifiedBy>Алёнка</cp:lastModifiedBy>
  <cp:revision>9</cp:revision>
  <dcterms:created xsi:type="dcterms:W3CDTF">2015-11-12T18:26:34Z</dcterms:created>
  <dcterms:modified xsi:type="dcterms:W3CDTF">2015-12-22T07:21:25Z</dcterms:modified>
</cp:coreProperties>
</file>