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3" r:id="rId4"/>
    <p:sldId id="264" r:id="rId5"/>
    <p:sldId id="265" r:id="rId6"/>
    <p:sldId id="266" r:id="rId7"/>
    <p:sldId id="268" r:id="rId8"/>
    <p:sldId id="273" r:id="rId9"/>
    <p:sldId id="275" r:id="rId10"/>
    <p:sldId id="27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4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777706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843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310583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196752"/>
            <a:ext cx="518457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  <a:ea typeface="Arial Unicode MS" pitchFamily="34" charset="-128"/>
                <a:cs typeface="Arial Unicode MS" pitchFamily="34" charset="-128"/>
              </a:rPr>
              <a:t>Уроки нравственного прозрения.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  <a:ea typeface="Arial Unicode MS" pitchFamily="34" charset="-128"/>
                <a:cs typeface="Arial Unicode MS" pitchFamily="34" charset="-128"/>
              </a:rPr>
              <a:t>Преподавание литературы                 в 7 классе: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  <a:ea typeface="Arial Unicode MS" pitchFamily="34" charset="-128"/>
                <a:cs typeface="Arial Unicode MS" pitchFamily="34" charset="-128"/>
              </a:rPr>
              <a:t>аксиологический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  <a:ea typeface="Arial Unicode MS" pitchFamily="34" charset="-128"/>
                <a:cs typeface="Arial Unicode MS" pitchFamily="34" charset="-128"/>
              </a:rPr>
              <a:t> подход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О.К.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Сливкина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учитель русского языка и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литературы МБОУ «СШ № 12» города Смоленска</a:t>
            </a:r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ru-RU" dirty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Рисунок 7" descr="C:\Users\USER\Desktop\imag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140968"/>
            <a:ext cx="216024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777706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352928" cy="59046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Христианский символ – образ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горящей </a:t>
            </a:r>
            <a:r>
              <a:rPr lang="ru-RU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свечи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– сопровождает другого персонажа повести -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Андрия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 Подобрать по 3 существительных, прилагательных (причастия), глагола к слову свеча: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горит, тает, трепещет;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хрупкая, трепетная, …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путь, борьба, свет, надежда</a:t>
            </a: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 Где видим горящую свечу?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 в подземном переходе (трепетно горит);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 в католическом храме (пламя свечей захлестывает, разрастается);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 в комнате прекрасной полячки горят свечи, и теплится лампадка.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Но!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Андрий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отвернулся от свечи, икон, так как отныне иконой, светом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для него стала прекрасная полячка.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Надежда на то, что он остановится, была, Бог хранил его, но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Андрий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сам выбрал свой путь, отвернулся от света. Обретение личного счастья для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Андрия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оборачивается трагедией.</a:t>
            </a: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В таком ключе строится работа на каждом уроке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777706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34110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«Если человек получил духовную помощь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детстве, то он снова может прийти в себя,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даже сбившись с пути…</a:t>
            </a:r>
          </a:p>
          <a:p>
            <a:pPr>
              <a:buNone/>
            </a:pPr>
            <a:r>
              <a:rPr lang="ru-RU" sz="2800" b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Если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немножко «пропитать» детей благоговением…, то это будет помогать им всю жизнь».</a:t>
            </a:r>
          </a:p>
          <a:p>
            <a:pPr algn="r">
              <a:buNone/>
            </a:pP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Паисий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Святогорец</a:t>
            </a:r>
            <a:endParaRPr lang="ru-RU" sz="2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4" descr="http://itd0.mycdn.me/image?id=857169689115&amp;t=20&amp;plc=WEB&amp;tkn=*tQBRCaetjfUIj_hLaUKRSxxw44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789040"/>
            <a:ext cx="2088232" cy="257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777706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Академик Д.С. Лихачев говорил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 мыслю себе XXI век веком развития гуманитарной культуры, культуры доброй и воспитывающей... </a:t>
            </a:r>
            <a:endParaRPr lang="ru-RU" b="1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подчиненное задачам воспитания, разнообразие средних и высших школ, возрождение чувства собственного достоинства, не позволяющего талантам уходить в преступность,  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возрождение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репутации человека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чего-то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высшего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возрождение совестливости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 понятия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чести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вот в общих  чертах то,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 </a:t>
            </a:r>
            <a:r>
              <a:rPr lang="ru-RU" b="1" i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нужно </a:t>
            </a:r>
            <a:endParaRPr lang="ru-RU" b="1" i="1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XXI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веке».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endParaRPr lang="ru-RU" dirty="0"/>
          </a:p>
        </p:txBody>
      </p:sp>
      <p:pic>
        <p:nvPicPr>
          <p:cNvPr id="5" name="Рисунок 4" descr="http://7books.ru/wp-content/uploads/2016/09/7books.ru_2016-09-29_20-23-3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5176069"/>
            <a:ext cx="201622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777706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уроков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литературы созвучна с целями такого предмета</a:t>
            </a:r>
            <a:r>
              <a:rPr lang="ru-RU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Основы духовно нравственной культуры народов России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человека ценности – жизненные ориентиры. Они могут быть разного достоинства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религиозного сознания православного человека эта задача решается путем утверждения единой и неделимой ценности – Бога. Другие же ценности рассматриваются как «ступени к постижению главной: любовь – есть единение в Боге; труд – созидание во славу Господа; семья – малая Церковь и т.п.». Для нерелигиозного сознания существуют несколько подходов к обозначению ведущих ценностей.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777706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и приёмы: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472608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монологическое высказывание от лица героев произведения;</a:t>
            </a:r>
          </a:p>
          <a:p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инсценирование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«суд присяжных»;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словесное рисование;</a:t>
            </a:r>
          </a:p>
          <a:p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цветопись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 экспликации;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равнительно-сопоставительный анализ текста;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текста с использованием семантического поля слов-концептов;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диаманта;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создание текста по образу;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написать письмо автору или герою и т.п.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777706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Письмо герою рассказа А. Платонова «Юшка»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1268760"/>
            <a:ext cx="4608512" cy="51125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Юшка!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Прости меня, пожалуйста!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них за всех меня прости,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жизнь безумную без жалости,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злое сердце без любви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все – «веселые прохожие» –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Затмила гордость взор очей,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Каина душой похожие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гибнем в омуте речей.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не такой как все – особый,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мир бездушный не судил,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Душою праведной,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у-Богой</a:t>
            </a:r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всe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всех, любя, простил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twofb.ru/misc/i/gallery/17481/63315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12776"/>
            <a:ext cx="3240360" cy="417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777706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Темы уроков, представленных в методическом пособии  (примеры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1)«Чти отца и матерь твою».Тема блудного сына в контексте повести А.С. Пушкина «Станционный смотритель»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«Любовь никогда не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перестаeт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...»(урок  по «Повести о Петре и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ФевронииМуромских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«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Русский национальный уклад жизни, национальный характер в поэме М.Ю. Лермонтова «Песнь про царя Ивана Васильевича, молодого опричника и удалого купца Калашникова»</a:t>
            </a:r>
          </a:p>
          <a:p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4)«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Нравственный поединок Калашникова с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Кирибеевичем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5)«Вроде и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понимаешь:кукла.Да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ведь облик-то человеческий» (по рассказу Е.И. Носов «Кукла»)</a:t>
            </a:r>
          </a:p>
          <a:p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479634" y="-945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777706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Фрагмент беседы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Судьба двух братьев»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(по повести «Тарас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Бульба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900igr.net/up/datai/181900/0018-025-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988840"/>
            <a:ext cx="327334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777706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христианские символы встречаются в повести?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Можно провести параллель с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библейскими сюжетами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«Гефсиманское моление сына к своему небесному Отцу» и «Крестная смерть Иисуса Христа» Евангелие от Матфея 26:39?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Библия: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«И, отойдя немного,  Меня чаша сия; впрочем, не как я хочу, но как ты»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Повесть: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«Ему первому приходилось выпить, эту тяжелую чашу»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какой чаше идет речь?– Как Спаситель, уже находясь на Кресте, был услышан Отцом Небесным, так и Остап получил утешение, слыша голос таинственный и ужасный для других.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777706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8945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Евангелие от Матфея 27:46:</a:t>
            </a:r>
          </a:p>
          <a:p>
            <a:r>
              <a:rPr lang="ru-RU" i="1" dirty="0" smtClean="0"/>
              <a:t>«А около девятого часа возопил Иисус громким голосом: «Боже мой! Боже мой! Для чего ты меня оставил»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Повесть:</a:t>
            </a:r>
          </a:p>
          <a:p>
            <a:r>
              <a:rPr lang="ru-RU" i="1" dirty="0" smtClean="0"/>
              <a:t>«От слов: «» Когда повели его к последним смертным мукам…» До слов: «Слышу! – раздалось среди всеобщей тишины»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Что хотел сказать Н.В. Гоголь, проводя эту параллель?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678</Words>
  <Application>Microsoft Office PowerPoint</Application>
  <PresentationFormat>Экран 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 Unicode MS</vt:lpstr>
      <vt:lpstr>Arial</vt:lpstr>
      <vt:lpstr>Calibri</vt:lpstr>
      <vt:lpstr>Constantia</vt:lpstr>
      <vt:lpstr>Times New Roman</vt:lpstr>
      <vt:lpstr>Тема Office</vt:lpstr>
      <vt:lpstr> </vt:lpstr>
      <vt:lpstr> </vt:lpstr>
      <vt:lpstr> </vt:lpstr>
      <vt:lpstr>Методы и приёмы:</vt:lpstr>
      <vt:lpstr>  Письмо герою рассказа А. Платонова «Юшка» </vt:lpstr>
      <vt:lpstr>Темы уроков, представленных в методическом пособии  (примеры)</vt:lpstr>
      <vt:lpstr>Фрагмент беседы  урок «Судьба двух братьев»  (по повести «Тарас Бульба»)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Владелец</cp:lastModifiedBy>
  <cp:revision>14</cp:revision>
  <dcterms:created xsi:type="dcterms:W3CDTF">2018-02-27T17:18:27Z</dcterms:created>
  <dcterms:modified xsi:type="dcterms:W3CDTF">2018-03-19T15:43:01Z</dcterms:modified>
</cp:coreProperties>
</file>