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4" r:id="rId4"/>
    <p:sldId id="260" r:id="rId5"/>
    <p:sldId id="261" r:id="rId6"/>
    <p:sldId id="263" r:id="rId7"/>
    <p:sldId id="268" r:id="rId8"/>
    <p:sldId id="262" r:id="rId9"/>
    <p:sldId id="264" r:id="rId10"/>
    <p:sldId id="265" r:id="rId11"/>
    <p:sldId id="267" r:id="rId12"/>
    <p:sldId id="266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2;%20&#1042;&#1099;%20&#1087;&#1086;&#1085;&#1080;&#1084;&#1072;&#1077;&#1090;&#1077;%20&#1079;&#1085;&#1072;&#1095;&#1077;&#1085;&#1080;&#1077;%20&#1089;&#1083;&#1086;&#1074;&#1072;%20&#1057;&#1054;&#1057;&#1058;&#1056;&#1040;&#1044;&#1040;&#1053;&#1048;&#1045;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s.1september.ru/article.php?ID=2004040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4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848872" cy="244827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связи ОДНКНР и предметной области «Филология» при подготовке обучающихся к написанию сочинения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 и ЕГЭ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4208512" cy="17526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литературы: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Кузенкова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Святославовна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8264" y="188640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Печерская средняя школа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5784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7232848" cy="4514056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Подбор синонимов к слову СОСТРАДАНИЕ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отзывчивость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помощь, причастность, содействие, соучастие, чуткость,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сочувствие, милосердие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7772400" cy="4320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7448872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Беседа по тексту.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потерял жену.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находило сердце утешения.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Невыносимо было одному.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было потребности общения.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Однажды, к небу устремив свой взор,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плакал от печальных размышлений.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неожиданно к нему во двор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Вбежал малыш и впрыгнул на колени.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сидели долго, просто так.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старик не успокоил душу.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на цыпочках пошел назад,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Стараясь мир пришедший не нарушить.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ты сказал такое, отчего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перестал старик вздыхать и ахать?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 маме мальчик: -Ничего,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просто помогал ему поплакать.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показывает пример сострадания?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чем оно проявляется?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hlinkClick r:id="rId3" action="ppaction://hlinkfile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7724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«Душа слова»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74" y="908720"/>
            <a:ext cx="62992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46868"/>
            <a:ext cx="902335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7724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№26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7044" y="1124744"/>
            <a:ext cx="7920880" cy="201622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сочинение по прочитанному тексту.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одну из проблем, поставленных автором текста.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Прокомментируйте сформулированную проблему. Включите в комментарий два примера-иллюстрации из прочитанного текста, которые, по Вашему мнению, важны для понимания проблемы исходного текста (избегайте чрезмерного цитирования).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позицию автора (рассказчика). Напишите, согласны или не согласны Вы с точкой зрения автора прочитанного текста. Объясните почему. Своё мнение аргументируйте, опираясь в первую очередь на читательский опыт, а также на знания и жизненные наблюдения (учитываются первые два аргумента).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3573016"/>
            <a:ext cx="792088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96008" y="3284984"/>
            <a:ext cx="7920880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текстов на ЕГЭ по русскому языку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безграничной материнской любви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сыновней неблагодарности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милосердия на войне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веры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прощения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роли учителя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воспитания сострадания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влияния эпохи на формирование нравственных ориентиров и основных жизненных установок молодого поколения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смысла жизни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нравственного выбора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5760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8064896" cy="5688632"/>
          </a:xfrm>
        </p:spPr>
        <p:txBody>
          <a:bodyPr>
            <a:noAutofit/>
          </a:bodyPr>
          <a:lstStyle/>
          <a:p>
            <a:pPr algn="l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даем вам Бога, ибо каждый из вас должен сам найти его в своей душе.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даем Родину, ибо ее вы должны обрести трудом своего сердца и ума.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даем любви к человеку, ибо нет любви без прощения, а прощение есть тяжкий труд, и каждый должен взять его на себя.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даем стремление к жизни по правде и справедливости.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может быть, это стремление приведет вас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Богу, Родине,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любви.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Януш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Корчак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4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«ФГОС п.11.4. Основы духовно-нравственной  культуры народов России»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предметной области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духовно-нравственной культуры народов России»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обеспечить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духовному развитию, нравственному самосовершенствованию;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веротерпимости, уважительного отношения к религиозным чувствам, взглядам людей или их отсутствию;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норм морали, нравственных, духовных идеалов, хранимых в культурных традициях народов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основах светской этики, культуры традиционных религий, их роли в развитии культуры и истории человечества, России и родного края, в становлении гражданского общества и российской государственности;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нравственности, веры и религии в жизни человека, семьи и общества;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об исторической роли традиционных  религий и гражданского общества в становлении российской государственности.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6624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4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720885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 ОДНКНР реализуется через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рабочие программы учебных предметов (русский язык и литература)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содержащих вопросы духовно-нравственного воспитания.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48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348880"/>
            <a:ext cx="7920880" cy="17281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сочинение-рассуждение. Объясните, как Вы понимаете смысл финала текста: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«Письма, пользуясь её слепотой, вынули не из шкатулки – их вынули из её души, и теперь ослепла и оглохла не только она, но и её душа…».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в сочинении два аргумента из прочитанного текста, подтверждающих Ваши рассуждения.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489" y="188640"/>
            <a:ext cx="64008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 по русскому языку.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457" y="1052736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сочинение-рассуждение, раскрывая смысл высказывания Константина Георгиевича Паустовского: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ничего такого в жизни  и в нашем сознании, чего нельзя было бы передать русским словом».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Аргументируя свой ответ, приведите два примера из прочитанного текста.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0322" y="4221088"/>
            <a:ext cx="7776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понимаете значение слова ЧЕЛОВЕЧНОСТЬ? Сформулируйте  и прокомментируйте данное Вами определение. Напишите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человечность»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взяв в качестве тезиса данное Вами  определение. Аргументируя свой тезис, приведите 2 (два) примера-аргумента, подтверждающих Ваши рассуждения: один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приведите из прочитанного текста, а второй – из Вашего жизненного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24955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04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920880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написание сочинения-рассуждения на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морально-этическую тему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предложенный во второй части заданий текст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собственный жизненный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76648"/>
            <a:ext cx="7920880" cy="49927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сочинение-рассуждение на тему: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духа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выбор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любовь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Благородство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Совесть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Зависть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Эгоизм …»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670" y="1772816"/>
            <a:ext cx="7688793" cy="446449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Нахождение общей морфемы.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Соратник, содружество, сострадание</a:t>
            </a:r>
          </a:p>
          <a:p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0"/>
            <a:ext cx="7772400" cy="14401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урока русского языка по подготовке к написанию сочинения-рассуждения на морально-этическую тему)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4495698" y="4509120"/>
            <a:ext cx="648072" cy="108012"/>
          </a:xfrm>
          <a:prstGeom prst="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670" y="980728"/>
            <a:ext cx="7976826" cy="5760640"/>
          </a:xfrm>
        </p:spPr>
        <p:txBody>
          <a:bodyPr>
            <a:normAutofit fontScale="250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 значения приставки СО.</a:t>
            </a:r>
            <a:endParaRPr lang="ru-RU" sz="6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МНОГОЛИКАЯ ПРИСТАВКА СО-.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Вспоминаю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бабушку, Татьяну Андреевну Лихоносову. У нее была трудная жизнь, как и у всех людей ее поколения. Она читала по слогам, но как грамотно жила!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Я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маленькая, еще не хожу в школу. Мы с ней вдвоем дома. И вот надвинулась разом гроза: гром, молнии, ливень как из ведра. И зашептала, крестясь, бабушка: «Спаси и сохрани, Боже...» – а дальше не разберу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ты просишь, бабушка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Прошу, внученька, Бога помочь тем людям, что сейчас в пути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ты же этих людей не знаешь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знает, а я о них прошу.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Этот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 урок  </a:t>
            </a: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чувствия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остался со мной на всю жизнь.</a:t>
            </a:r>
            <a:b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каким надо вырасти внимательным человеком к другим людям, их нуждам, чтобы самому заметить, что твое участие в их беде необходимо.</a:t>
            </a:r>
            <a:b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убедить друга в правильности твоих слов, чтобы он был с тобой  </a:t>
            </a: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гласен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у вас был общий ваш голос, глас!</a:t>
            </a:r>
          </a:p>
          <a:p>
            <a:pPr algn="just"/>
            <a:r>
              <a:rPr lang="ru-RU" sz="6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Сограждане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слово кажется ростом с небоскреб: столько в нем величия, гордости, такое оно объединяющее! Мы все </a:t>
            </a:r>
            <a:r>
              <a:rPr lang="ru-RU" sz="6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одной большой красивой страны России! Для ее блага   люди </a:t>
            </a:r>
            <a:r>
              <a:rPr lang="ru-RU" sz="6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трудничают, </a:t>
            </a:r>
            <a:r>
              <a:rPr lang="ru-RU" sz="6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зидают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Существует </a:t>
            </a:r>
            <a:r>
              <a:rPr lang="ru-RU" sz="6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дружество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стран, где принимаются решения для улучшения жизни населения.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Чтобы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называли </a:t>
            </a:r>
            <a:r>
              <a:rPr lang="ru-RU" sz="6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6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беседником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научись внимательно слушать другого человека, умей поддержать с ним разговор.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Вот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 может рассказать одна маленькая приставка </a:t>
            </a:r>
            <a:r>
              <a:rPr lang="ru-RU" sz="6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3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://rus.1september.ru/article.php?ID=200404003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1"/>
            <a:ext cx="777240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772400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8027987" cy="5759846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Формулировка определения значения слова СОСТРАДАНИЕ.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хорошо. Но есть два рода сострадания. Одно — малодушное и сентиментальное, оно, в сущности, не что иное, как нетерпение сердца, спешащего поскорее избавиться от тягостного ощущения при виде чужого несчастья; это не сострадание, а лишь инстинктивное желание оградить свой покой от страданий ближнего. Но есть и другое сострадание — истинное, которое требует действий, а не сантиментов, оно знает, чего хочет, и полно решимости, страдая и сострадая, сделать все, что в человеческих силах и даже свыше их. Если ты готов идти до конца, до самого горького конца, если запасешься великим терпением, лишь тогда ты сумеешь действительно помочь людям. Только тогда, когда принесешь в жертву самого себя, только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Стефан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Цвейг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Сочувствуя, мы переходим в душевное состояние другого; мы как бы выселяемся из самих себя, чтобы поселиться в душу другого человека.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Сэмюэл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Иному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больному     сострадание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нужнее лечения. 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 – благо, но, если к нему добавить содействие, - это уже высшее благо 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Красовский 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уменьшения чужой боли.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Красовский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7197" y="1052736"/>
            <a:ext cx="8012389" cy="540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чувствовать душевное состояние другого,  посильная помощь нуждающемуся.  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5040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сострадание?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848872" cy="54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887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Межпредметные связи ОДНКНР и предметной области «Филология» при подготовке обучающихся к написанию сочинения  по русскому языку на ОГЭ и ЕГЭ</vt:lpstr>
      <vt:lpstr>Вступление.</vt:lpstr>
      <vt:lpstr>Презентация PowerPoint</vt:lpstr>
      <vt:lpstr>15-2. Напишите сочинение-рассуждение. Объясните, как Вы понимаете смысл финала текста: «Письма, пользуясь её слепотой, вынули не из шкатулки – их вынули из её души, и теперь ослепла и оглохла не только она, но и её душа…». Приведите в сочинении два аргумента из прочитанного текста, подтверждающих Ваши рассуждения. </vt:lpstr>
      <vt:lpstr>          Задание 15.3 предполагает написание сочинения-рассуждения на морально-этическую тему с опорой на предложенный во второй части заданий текст и  собственный жизненный опыт.                          </vt:lpstr>
      <vt:lpstr>Презентация PowerPoint</vt:lpstr>
      <vt:lpstr>Презентация PowerPoint</vt:lpstr>
      <vt:lpstr>Что такое сострадание?</vt:lpstr>
      <vt:lpstr>Что такое сострадание?</vt:lpstr>
      <vt:lpstr>Что такое сострадание?</vt:lpstr>
      <vt:lpstr>Что такое сострадание?</vt:lpstr>
      <vt:lpstr>Прием «Душа слова»</vt:lpstr>
      <vt:lpstr>Презентация PowerPoint</vt:lpstr>
      <vt:lpstr>ЕГЭ по русскому языку. Задание №26</vt:lpstr>
      <vt:lpstr>Заключение.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Владелец</cp:lastModifiedBy>
  <cp:revision>38</cp:revision>
  <dcterms:created xsi:type="dcterms:W3CDTF">2018-02-19T19:21:50Z</dcterms:created>
  <dcterms:modified xsi:type="dcterms:W3CDTF">2018-03-19T15:46:48Z</dcterms:modified>
</cp:coreProperties>
</file>