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3AFEB-4791-44EC-BA38-88AA0F6FF72C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BDB5C-BD09-4A8F-AE1B-6109059F40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BDB5C-BD09-4A8F-AE1B-6109059F40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786742" cy="3357586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2800" b="1" dirty="0" smtClean="0"/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В.Н. Кузнецова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учитель музыки, православной культуры МБОУ </a:t>
            </a:r>
            <a:r>
              <a:rPr lang="ru-RU" sz="2800" b="1" dirty="0" err="1" smtClean="0">
                <a:solidFill>
                  <a:srgbClr val="0070C0"/>
                </a:solidFill>
              </a:rPr>
              <a:t>Вязьма-Брянской</a:t>
            </a:r>
            <a:r>
              <a:rPr lang="ru-RU" sz="2800" b="1" dirty="0" smtClean="0">
                <a:solidFill>
                  <a:srgbClr val="0070C0"/>
                </a:solidFill>
              </a:rPr>
              <a:t> СОШ имени Героя РФ А.В. </a:t>
            </a:r>
            <a:r>
              <a:rPr lang="ru-RU" sz="2800" b="1" dirty="0" err="1" smtClean="0">
                <a:solidFill>
                  <a:srgbClr val="0070C0"/>
                </a:solidFill>
              </a:rPr>
              <a:t>Пуцыкина</a:t>
            </a:r>
            <a:r>
              <a:rPr lang="ru-RU" sz="2800" b="1" dirty="0" smtClean="0">
                <a:solidFill>
                  <a:srgbClr val="0070C0"/>
                </a:solidFill>
              </a:rPr>
              <a:t> Вяземского района Смоленской области, 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методист МБОУ ДО «ИМЦ» г. Вязьмы</a:t>
            </a:r>
          </a:p>
          <a:p>
            <a:pPr algn="r"/>
            <a:endParaRPr lang="ru-RU" sz="2800" b="1" dirty="0" smtClean="0"/>
          </a:p>
          <a:p>
            <a:pPr algn="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Arial Black" pitchFamily="34" charset="0"/>
              </a:rPr>
              <a:t>30.09.2016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 Black" pitchFamily="34" charset="0"/>
              </a:rPr>
              <a:t>Роль музыкально-эстетического образования </a:t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2800" b="1" dirty="0" smtClean="0">
                <a:latin typeface="Arial Black" pitchFamily="34" charset="0"/>
              </a:rPr>
              <a:t>в духовно-нравственном развитии личности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000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500042"/>
            <a:ext cx="4038600" cy="55532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Воспитание человека, гармонически сочетающего в себе духовное,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нравственное и физическое совершенство,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должно включать все элементы,</a:t>
            </a: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обеспечивающие его всестороннее развитие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</a:rPr>
              <a:t>Т. </a:t>
            </a:r>
            <a:r>
              <a:rPr lang="ru-RU" dirty="0" err="1" smtClean="0">
                <a:solidFill>
                  <a:srgbClr val="0070C0"/>
                </a:solidFill>
              </a:rPr>
              <a:t>Беркман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270" y="3429000"/>
            <a:ext cx="4393436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187" y="357166"/>
            <a:ext cx="42927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357686" y="285728"/>
            <a:ext cx="4786314" cy="65722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4377720" cy="55197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Из усердного исполнителя государственной программы он (учитель) должен превратиться в специалиста-творца, в личность, обладающую новым педагогическим мышлением, необходимой творческой свободой, гибкостью и самостоятельностью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Э.Б. Абдуллин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5000628" y="714356"/>
            <a:ext cx="71438" cy="41434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40005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286248" cy="28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857232"/>
            <a:ext cx="3749040" cy="51625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Приоритетным направлением содержания программы «Музыка» является русская музыкальная культура. Фольклор, классическое наследие, музыка религиозной традиции (в том числе и Русской православной церкви), современные направления музыкального искусства формируют у учащихся национальное самосознание, бережное отношение к родным истокам, к традициям своего народа, понимание значимости своей культуры в художественной картине мира.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86124"/>
            <a:ext cx="4210050" cy="312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279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 является одним из ведущих видов музыкальной деятельности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</a:rPr>
              <a:t>«Слово о музыке должно сокращать, а не увеличивать расстояние между ее смыслом и душой тех, кто ее слушает, исполняет»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7030A0"/>
                </a:solidFill>
              </a:rPr>
              <a:t> Б.М. </a:t>
            </a:r>
            <a:r>
              <a:rPr lang="ru-RU" dirty="0" err="1" smtClean="0">
                <a:solidFill>
                  <a:srgbClr val="7030A0"/>
                </a:solidFill>
              </a:rPr>
              <a:t>Целковников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algn="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Музыкально-ритмические движения так же являются важной составляющей в духовно-нравственном развитии личности ребенка.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500462" cy="258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9144000" y="785794"/>
            <a:ext cx="534362" cy="92869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8568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Практические рекомендации для наиболее успешного духовно-нравственного воспитания учащихся средствами музыки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4663440" cy="55721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Использовать на уроках музыки художественное творчество, сочинение стихотворений или рассказов на ту или иную музыку.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Проводить музыкальные спектакли, праздники.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Регулярно заниматься музыкальной ритмикой, хоровым пением, игрой на шумовых музыкальных инструментах.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Проводить музыкально-обрядовые игры.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Регулярно слушать народные песни, классические музыкальные произведения. </a:t>
            </a:r>
          </a:p>
          <a:p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9691" y="1071546"/>
            <a:ext cx="3714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29" y="4071942"/>
            <a:ext cx="3571947" cy="23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4234844" cy="6143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Православная культура вся, даже в мельчайших своих компонентах, была и остается духовно-моральной и эстетически значимой, что и определяет актуальность и необходимость ее изучения в наш прагматический век.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3749675" cy="2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406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4306282" cy="578647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	Искусство должно выступать не столько как объект изучения, сколько как субъект диалога, когда ученик пытается понять позицию автора (композитора), его мысли, чувства, настроения.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Задачи духовно-нравственного воспитания личности, разработка соответствующих программ для образовательной практики и реализация соответствующих мер по решению данных задач требуют не только теоретического обоснования, но и их научно обоснованной апробации.</a:t>
            </a:r>
          </a:p>
          <a:p>
            <a:pPr algn="ctr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087" y="1447800"/>
            <a:ext cx="307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rysanthemu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77260" cy="577931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 rot="20035813">
            <a:off x="555349" y="1973226"/>
            <a:ext cx="8031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297</Words>
  <PresentationFormat>Экран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Роль музыкально-эстетического образования  в духовно-нравственном развитии личности</vt:lpstr>
      <vt:lpstr>Слайд 2</vt:lpstr>
      <vt:lpstr>Слайд 3</vt:lpstr>
      <vt:lpstr>Слайд 4</vt:lpstr>
      <vt:lpstr> Пение является одним из ведущих видов музыкальной деятельности</vt:lpstr>
      <vt:lpstr>Практические рекомендации для наиболее успешного духовно-нравственного воспитания учащихся средствами музыки: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музыкально-эстетического образования  в духовно-нравственном развитии личности</dc:title>
  <dc:creator>ADMIN</dc:creator>
  <cp:lastModifiedBy>ADMIN</cp:lastModifiedBy>
  <cp:revision>22</cp:revision>
  <dcterms:created xsi:type="dcterms:W3CDTF">2016-09-28T19:15:44Z</dcterms:created>
  <dcterms:modified xsi:type="dcterms:W3CDTF">2016-09-29T18:02:16Z</dcterms:modified>
</cp:coreProperties>
</file>