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1"/>
  </p:notesMasterIdLst>
  <p:sldIdLst>
    <p:sldId id="310" r:id="rId2"/>
    <p:sldId id="291" r:id="rId3"/>
    <p:sldId id="298" r:id="rId4"/>
    <p:sldId id="258" r:id="rId5"/>
    <p:sldId id="264" r:id="rId6"/>
    <p:sldId id="266" r:id="rId7"/>
    <p:sldId id="340" r:id="rId8"/>
    <p:sldId id="347" r:id="rId9"/>
    <p:sldId id="348" r:id="rId10"/>
    <p:sldId id="302" r:id="rId11"/>
    <p:sldId id="343" r:id="rId12"/>
    <p:sldId id="344" r:id="rId13"/>
    <p:sldId id="345" r:id="rId14"/>
    <p:sldId id="346" r:id="rId15"/>
    <p:sldId id="296" r:id="rId16"/>
    <p:sldId id="317" r:id="rId17"/>
    <p:sldId id="318" r:id="rId18"/>
    <p:sldId id="316" r:id="rId19"/>
    <p:sldId id="295" r:id="rId20"/>
    <p:sldId id="319" r:id="rId21"/>
    <p:sldId id="320" r:id="rId22"/>
    <p:sldId id="321" r:id="rId23"/>
    <p:sldId id="333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09" r:id="rId36"/>
    <p:sldId id="334" r:id="rId37"/>
    <p:sldId id="337" r:id="rId38"/>
    <p:sldId id="335" r:id="rId39"/>
    <p:sldId id="314" r:id="rId40"/>
    <p:sldId id="356" r:id="rId41"/>
    <p:sldId id="351" r:id="rId42"/>
    <p:sldId id="353" r:id="rId43"/>
    <p:sldId id="355" r:id="rId44"/>
    <p:sldId id="354" r:id="rId45"/>
    <p:sldId id="304" r:id="rId46"/>
    <p:sldId id="292" r:id="rId47"/>
    <p:sldId id="349" r:id="rId48"/>
    <p:sldId id="350" r:id="rId49"/>
    <p:sldId id="29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7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D13645-FEEE-4A45-B8FD-151328665EC3}" type="doc">
      <dgm:prSet loTypeId="urn:microsoft.com/office/officeart/2005/8/layout/default#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5C4054-3F29-41FA-B94E-F8D98A514C6F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обучение основано на </a:t>
          </a:r>
          <a:r>
            <a:rPr lang="ru-RU" sz="2400" b="1" dirty="0" err="1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системно-деятельностном</a:t>
          </a:r>
          <a:r>
            <a:rPr lang="ru-RU" sz="2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подходе</a:t>
          </a:r>
          <a:endParaRPr lang="ru-RU" sz="24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C9FDA5A-7442-4DBB-A0D7-C20E5293449B}" type="parTrans" cxnId="{4BCA0161-B0A8-430A-9BB6-BE7CEB62A723}">
      <dgm:prSet/>
      <dgm:spPr/>
      <dgm:t>
        <a:bodyPr/>
        <a:lstStyle/>
        <a:p>
          <a:endParaRPr lang="ru-RU"/>
        </a:p>
      </dgm:t>
    </dgm:pt>
    <dgm:pt modelId="{E66FC4D8-9873-4902-B9AC-8EF1B702B8EA}" type="sibTrans" cxnId="{4BCA0161-B0A8-430A-9BB6-BE7CEB62A723}">
      <dgm:prSet/>
      <dgm:spPr/>
      <dgm:t>
        <a:bodyPr/>
        <a:lstStyle/>
        <a:p>
          <a:endParaRPr lang="ru-RU"/>
        </a:p>
      </dgm:t>
    </dgm:pt>
    <dgm:pt modelId="{8D5317DC-CE79-40C0-9F75-597BFE8D04AF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построение индивидуальной образовательной траектории</a:t>
          </a:r>
          <a:endParaRPr lang="ru-RU" sz="24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AEE5709-2D30-41C1-8578-E31ACD562EE9}" type="parTrans" cxnId="{D0DF6A9A-4750-422B-90DB-3BBE79B83233}">
      <dgm:prSet/>
      <dgm:spPr/>
      <dgm:t>
        <a:bodyPr/>
        <a:lstStyle/>
        <a:p>
          <a:endParaRPr lang="ru-RU"/>
        </a:p>
      </dgm:t>
    </dgm:pt>
    <dgm:pt modelId="{9B2B7874-2F9A-4BC4-AE42-959111E2723A}" type="sibTrans" cxnId="{D0DF6A9A-4750-422B-90DB-3BBE79B83233}">
      <dgm:prSet/>
      <dgm:spPr/>
      <dgm:t>
        <a:bodyPr/>
        <a:lstStyle/>
        <a:p>
          <a:endParaRPr lang="ru-RU"/>
        </a:p>
      </dgm:t>
    </dgm:pt>
    <dgm:pt modelId="{0A5434AB-3385-4522-906D-842EDA395475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наличие планируемых результатов </a:t>
          </a:r>
          <a:endParaRPr lang="ru-RU" sz="24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F688165-DE39-46E0-94BF-C6C7EE7B4142}" type="parTrans" cxnId="{BE14AD77-2062-4E2E-940F-0836E9662EEF}">
      <dgm:prSet/>
      <dgm:spPr/>
      <dgm:t>
        <a:bodyPr/>
        <a:lstStyle/>
        <a:p>
          <a:endParaRPr lang="ru-RU"/>
        </a:p>
      </dgm:t>
    </dgm:pt>
    <dgm:pt modelId="{4177B201-9EA0-45C6-BE70-1AE1E21F7C36}" type="sibTrans" cxnId="{BE14AD77-2062-4E2E-940F-0836E9662EEF}">
      <dgm:prSet/>
      <dgm:spPr/>
      <dgm:t>
        <a:bodyPr/>
        <a:lstStyle/>
        <a:p>
          <a:endParaRPr lang="ru-RU"/>
        </a:p>
      </dgm:t>
    </dgm:pt>
    <dgm:pt modelId="{0914D360-B0B4-470D-A70C-BDA5D22B6592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развитие УУД</a:t>
          </a:r>
          <a:endParaRPr lang="ru-RU" sz="24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2C678BA-7161-4FFC-ACA0-85F736C6A451}" type="parTrans" cxnId="{BF5F8CF6-9847-4091-97DE-9FAE7DD9F808}">
      <dgm:prSet/>
      <dgm:spPr/>
      <dgm:t>
        <a:bodyPr/>
        <a:lstStyle/>
        <a:p>
          <a:endParaRPr lang="ru-RU"/>
        </a:p>
      </dgm:t>
    </dgm:pt>
    <dgm:pt modelId="{A88FAA0A-E8E7-4902-903F-A1F512E9226E}" type="sibTrans" cxnId="{BF5F8CF6-9847-4091-97DE-9FAE7DD9F808}">
      <dgm:prSet/>
      <dgm:spPr/>
      <dgm:t>
        <a:bodyPr/>
        <a:lstStyle/>
        <a:p>
          <a:endParaRPr lang="ru-RU"/>
        </a:p>
      </dgm:t>
    </dgm:pt>
    <dgm:pt modelId="{AB940378-EB14-475D-A72D-E1A8AA7CE377}" type="pres">
      <dgm:prSet presAssocID="{72D13645-FEEE-4A45-B8FD-151328665EC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2E389F-CACA-4E32-BA3B-A6D54799E09A}" type="pres">
      <dgm:prSet presAssocID="{E55C4054-3F29-41FA-B94E-F8D98A514C6F}" presName="node" presStyleLbl="node1" presStyleIdx="0" presStyleCnt="4" custScaleX="97305" custLinFactNeighborX="15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86B69-9798-4BBF-AA40-275CBAC29DC4}" type="pres">
      <dgm:prSet presAssocID="{E66FC4D8-9873-4902-B9AC-8EF1B702B8EA}" presName="sibTrans" presStyleCnt="0"/>
      <dgm:spPr/>
    </dgm:pt>
    <dgm:pt modelId="{BA7916D8-A521-4C1A-A54C-5285409676AA}" type="pres">
      <dgm:prSet presAssocID="{8D5317DC-CE79-40C0-9F75-597BFE8D04AF}" presName="node" presStyleLbl="node1" presStyleIdx="1" presStyleCnt="4" custLinFactNeighborX="10730" custLinFactNeighborY="-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1E4B1-BBEF-4FAD-A553-448D73A32422}" type="pres">
      <dgm:prSet presAssocID="{9B2B7874-2F9A-4BC4-AE42-959111E2723A}" presName="sibTrans" presStyleCnt="0"/>
      <dgm:spPr/>
    </dgm:pt>
    <dgm:pt modelId="{80C1512A-A488-48C8-943A-89F0D6402E44}" type="pres">
      <dgm:prSet presAssocID="{0A5434AB-3385-4522-906D-842EDA395475}" presName="node" presStyleLbl="node1" presStyleIdx="2" presStyleCnt="4" custScaleX="96230" custLinFactNeighborX="16308" custLinFactNeighborY="-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52200C-6EE6-4E8A-B81D-89ADCC38A29C}" type="pres">
      <dgm:prSet presAssocID="{4177B201-9EA0-45C6-BE70-1AE1E21F7C36}" presName="sibTrans" presStyleCnt="0"/>
      <dgm:spPr/>
    </dgm:pt>
    <dgm:pt modelId="{3FB3E5AD-F48D-47C2-84FF-35D7F58A10F0}" type="pres">
      <dgm:prSet presAssocID="{0914D360-B0B4-470D-A70C-BDA5D22B6592}" presName="node" presStyleLbl="node1" presStyleIdx="3" presStyleCnt="4" custLinFactNeighborX="11844" custLinFactNeighborY="-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CA0161-B0A8-430A-9BB6-BE7CEB62A723}" srcId="{72D13645-FEEE-4A45-B8FD-151328665EC3}" destId="{E55C4054-3F29-41FA-B94E-F8D98A514C6F}" srcOrd="0" destOrd="0" parTransId="{8C9FDA5A-7442-4DBB-A0D7-C20E5293449B}" sibTransId="{E66FC4D8-9873-4902-B9AC-8EF1B702B8EA}"/>
    <dgm:cxn modelId="{BE14AD77-2062-4E2E-940F-0836E9662EEF}" srcId="{72D13645-FEEE-4A45-B8FD-151328665EC3}" destId="{0A5434AB-3385-4522-906D-842EDA395475}" srcOrd="2" destOrd="0" parTransId="{6F688165-DE39-46E0-94BF-C6C7EE7B4142}" sibTransId="{4177B201-9EA0-45C6-BE70-1AE1E21F7C36}"/>
    <dgm:cxn modelId="{F22A1A71-9C6A-4032-BAA4-E0AEFFC97ACF}" type="presOf" srcId="{E55C4054-3F29-41FA-B94E-F8D98A514C6F}" destId="{F02E389F-CACA-4E32-BA3B-A6D54799E09A}" srcOrd="0" destOrd="0" presId="urn:microsoft.com/office/officeart/2005/8/layout/default#1"/>
    <dgm:cxn modelId="{172FDFCE-EB14-4B4C-91E4-5DB7537D6F01}" type="presOf" srcId="{0A5434AB-3385-4522-906D-842EDA395475}" destId="{80C1512A-A488-48C8-943A-89F0D6402E44}" srcOrd="0" destOrd="0" presId="urn:microsoft.com/office/officeart/2005/8/layout/default#1"/>
    <dgm:cxn modelId="{BF5F8CF6-9847-4091-97DE-9FAE7DD9F808}" srcId="{72D13645-FEEE-4A45-B8FD-151328665EC3}" destId="{0914D360-B0B4-470D-A70C-BDA5D22B6592}" srcOrd="3" destOrd="0" parTransId="{62C678BA-7161-4FFC-ACA0-85F736C6A451}" sibTransId="{A88FAA0A-E8E7-4902-903F-A1F512E9226E}"/>
    <dgm:cxn modelId="{D0DF6A9A-4750-422B-90DB-3BBE79B83233}" srcId="{72D13645-FEEE-4A45-B8FD-151328665EC3}" destId="{8D5317DC-CE79-40C0-9F75-597BFE8D04AF}" srcOrd="1" destOrd="0" parTransId="{3AEE5709-2D30-41C1-8578-E31ACD562EE9}" sibTransId="{9B2B7874-2F9A-4BC4-AE42-959111E2723A}"/>
    <dgm:cxn modelId="{D6442177-F26D-472A-92A8-FFB7A611BFB8}" type="presOf" srcId="{72D13645-FEEE-4A45-B8FD-151328665EC3}" destId="{AB940378-EB14-475D-A72D-E1A8AA7CE377}" srcOrd="0" destOrd="0" presId="urn:microsoft.com/office/officeart/2005/8/layout/default#1"/>
    <dgm:cxn modelId="{B8BE6D6C-EABA-409F-BE6B-2C8D369E5A28}" type="presOf" srcId="{8D5317DC-CE79-40C0-9F75-597BFE8D04AF}" destId="{BA7916D8-A521-4C1A-A54C-5285409676AA}" srcOrd="0" destOrd="0" presId="urn:microsoft.com/office/officeart/2005/8/layout/default#1"/>
    <dgm:cxn modelId="{34881EE5-5089-4D72-89DB-05662A04BFDB}" type="presOf" srcId="{0914D360-B0B4-470D-A70C-BDA5D22B6592}" destId="{3FB3E5AD-F48D-47C2-84FF-35D7F58A10F0}" srcOrd="0" destOrd="0" presId="urn:microsoft.com/office/officeart/2005/8/layout/default#1"/>
    <dgm:cxn modelId="{EDF0ABDA-36A9-45A1-AF4A-2FEEBB012FFB}" type="presParOf" srcId="{AB940378-EB14-475D-A72D-E1A8AA7CE377}" destId="{F02E389F-CACA-4E32-BA3B-A6D54799E09A}" srcOrd="0" destOrd="0" presId="urn:microsoft.com/office/officeart/2005/8/layout/default#1"/>
    <dgm:cxn modelId="{ECFDA0A2-616D-4D28-9851-4A4159F79E15}" type="presParOf" srcId="{AB940378-EB14-475D-A72D-E1A8AA7CE377}" destId="{5E586B69-9798-4BBF-AA40-275CBAC29DC4}" srcOrd="1" destOrd="0" presId="urn:microsoft.com/office/officeart/2005/8/layout/default#1"/>
    <dgm:cxn modelId="{5E40DA97-6548-473C-9AA3-C468CDE45F31}" type="presParOf" srcId="{AB940378-EB14-475D-A72D-E1A8AA7CE377}" destId="{BA7916D8-A521-4C1A-A54C-5285409676AA}" srcOrd="2" destOrd="0" presId="urn:microsoft.com/office/officeart/2005/8/layout/default#1"/>
    <dgm:cxn modelId="{C202D22B-FE12-42C1-BF17-A379CA0C9C34}" type="presParOf" srcId="{AB940378-EB14-475D-A72D-E1A8AA7CE377}" destId="{EB91E4B1-BBEF-4FAD-A553-448D73A32422}" srcOrd="3" destOrd="0" presId="urn:microsoft.com/office/officeart/2005/8/layout/default#1"/>
    <dgm:cxn modelId="{548AEDB2-33F1-4C0E-9119-3EDE8A3E740A}" type="presParOf" srcId="{AB940378-EB14-475D-A72D-E1A8AA7CE377}" destId="{80C1512A-A488-48C8-943A-89F0D6402E44}" srcOrd="4" destOrd="0" presId="urn:microsoft.com/office/officeart/2005/8/layout/default#1"/>
    <dgm:cxn modelId="{DE3EA503-D7A3-46B8-B618-F57EA4FEDB7B}" type="presParOf" srcId="{AB940378-EB14-475D-A72D-E1A8AA7CE377}" destId="{3A52200C-6EE6-4E8A-B81D-89ADCC38A29C}" srcOrd="5" destOrd="0" presId="urn:microsoft.com/office/officeart/2005/8/layout/default#1"/>
    <dgm:cxn modelId="{FE8A9407-07E3-4051-B001-242440039E44}" type="presParOf" srcId="{AB940378-EB14-475D-A72D-E1A8AA7CE377}" destId="{3FB3E5AD-F48D-47C2-84FF-35D7F58A10F0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088E5B-CDA4-410E-91DF-E9D679FF9639}" type="doc">
      <dgm:prSet loTypeId="urn:microsoft.com/office/officeart/2005/8/layout/funnel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3BF69E-D432-47A6-B79C-2BB8F3197127}">
      <dgm:prSet phldrT="[Текст]" custT="1"/>
      <dgm:spPr>
        <a:solidFill>
          <a:schemeClr val="bg2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Применение ИКТ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E9567F3-278E-41FF-8483-6792A2841FAE}" type="parTrans" cxnId="{092FEA2B-9670-49BA-8B9C-06F140EA42F2}">
      <dgm:prSet/>
      <dgm:spPr/>
      <dgm:t>
        <a:bodyPr/>
        <a:lstStyle/>
        <a:p>
          <a:endParaRPr lang="ru-RU"/>
        </a:p>
      </dgm:t>
    </dgm:pt>
    <dgm:pt modelId="{3D091665-6B7C-4F9A-85F1-1C88AC5F2B46}" type="sibTrans" cxnId="{092FEA2B-9670-49BA-8B9C-06F140EA42F2}">
      <dgm:prSet/>
      <dgm:spPr/>
      <dgm:t>
        <a:bodyPr/>
        <a:lstStyle/>
        <a:p>
          <a:endParaRPr lang="ru-RU"/>
        </a:p>
      </dgm:t>
    </dgm:pt>
    <dgm:pt modelId="{7CED18AB-176E-4D2A-B728-97C7663CD6E7}">
      <dgm:prSet phldrT="[Текст]" custT="1"/>
      <dgm:spPr>
        <a:ln>
          <a:solidFill>
            <a:srgbClr val="C00000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rPr>
            <a:t>Проектная деятельность</a:t>
          </a:r>
          <a:endParaRPr lang="ru-RU" sz="1800" b="1" dirty="0">
            <a:solidFill>
              <a:srgbClr val="C0000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D61EFEB-7389-4B34-A622-0B32DCE1F9CB}" type="parTrans" cxnId="{96545E75-9CBA-4D7C-BD30-908005CA4396}">
      <dgm:prSet/>
      <dgm:spPr/>
      <dgm:t>
        <a:bodyPr/>
        <a:lstStyle/>
        <a:p>
          <a:endParaRPr lang="ru-RU"/>
        </a:p>
      </dgm:t>
    </dgm:pt>
    <dgm:pt modelId="{878A66E9-58A1-4ACC-92B8-2E6220F0BCAF}" type="sibTrans" cxnId="{96545E75-9CBA-4D7C-BD30-908005CA4396}">
      <dgm:prSet/>
      <dgm:spPr/>
      <dgm:t>
        <a:bodyPr/>
        <a:lstStyle/>
        <a:p>
          <a:endParaRPr lang="ru-RU"/>
        </a:p>
      </dgm:t>
    </dgm:pt>
    <dgm:pt modelId="{817FCE9E-F7E3-4841-BD5B-AE1A6AA27C75}">
      <dgm:prSet phldrT="[Текст]" custT="1"/>
      <dgm:spPr>
        <a:solidFill>
          <a:schemeClr val="bg2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600" b="1" dirty="0" smtClean="0"/>
            <a:t>Обучение в сотрудничестве</a:t>
          </a:r>
          <a:endParaRPr lang="ru-RU" sz="1600" b="1" dirty="0"/>
        </a:p>
      </dgm:t>
    </dgm:pt>
    <dgm:pt modelId="{50C47A88-F7F2-418F-8D12-6AD77C60A967}" type="parTrans" cxnId="{3B4DBE09-5B9A-4ECA-BEC3-0F5464038985}">
      <dgm:prSet/>
      <dgm:spPr/>
      <dgm:t>
        <a:bodyPr/>
        <a:lstStyle/>
        <a:p>
          <a:endParaRPr lang="ru-RU"/>
        </a:p>
      </dgm:t>
    </dgm:pt>
    <dgm:pt modelId="{8BCCE2D3-85B4-4D43-9B51-AD17051D9D93}" type="sibTrans" cxnId="{3B4DBE09-5B9A-4ECA-BEC3-0F5464038985}">
      <dgm:prSet/>
      <dgm:spPr/>
      <dgm:t>
        <a:bodyPr/>
        <a:lstStyle/>
        <a:p>
          <a:endParaRPr lang="ru-RU"/>
        </a:p>
      </dgm:t>
    </dgm:pt>
    <dgm:pt modelId="{AF3E209B-F1F9-4752-97D1-3B0EFAF02FDB}">
      <dgm:prSet phldrT="[Текст]"/>
      <dgm:spPr/>
      <dgm:t>
        <a:bodyPr/>
        <a:lstStyle/>
        <a:p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Формирование ключевых компетенций  учащихся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63E0F03-FB7A-46FB-A387-FFD671D5F4B9}" type="parTrans" cxnId="{DB39C56A-72F6-4BE2-8102-5983A242739B}">
      <dgm:prSet/>
      <dgm:spPr/>
      <dgm:t>
        <a:bodyPr/>
        <a:lstStyle/>
        <a:p>
          <a:endParaRPr lang="ru-RU"/>
        </a:p>
      </dgm:t>
    </dgm:pt>
    <dgm:pt modelId="{22E1AB58-F484-4685-A6BF-8BA720910C74}" type="sibTrans" cxnId="{DB39C56A-72F6-4BE2-8102-5983A242739B}">
      <dgm:prSet/>
      <dgm:spPr/>
      <dgm:t>
        <a:bodyPr/>
        <a:lstStyle/>
        <a:p>
          <a:endParaRPr lang="ru-RU"/>
        </a:p>
      </dgm:t>
    </dgm:pt>
    <dgm:pt modelId="{255E3913-649E-48F6-AC57-C94703CC6DBA}">
      <dgm:prSet/>
      <dgm:spPr/>
      <dgm:t>
        <a:bodyPr/>
        <a:lstStyle/>
        <a:p>
          <a:endParaRPr lang="ru-RU" dirty="0"/>
        </a:p>
      </dgm:t>
    </dgm:pt>
    <dgm:pt modelId="{DDE7516E-6E5B-43A9-86A7-52FCD67F0D6D}" type="parTrans" cxnId="{F2BFB93E-C9F4-44FE-A570-3AB395A92F92}">
      <dgm:prSet/>
      <dgm:spPr/>
      <dgm:t>
        <a:bodyPr/>
        <a:lstStyle/>
        <a:p>
          <a:endParaRPr lang="ru-RU"/>
        </a:p>
      </dgm:t>
    </dgm:pt>
    <dgm:pt modelId="{3F07FC4D-BA73-4748-ADBC-7D6F561DD41F}" type="sibTrans" cxnId="{F2BFB93E-C9F4-44FE-A570-3AB395A92F92}">
      <dgm:prSet/>
      <dgm:spPr/>
      <dgm:t>
        <a:bodyPr/>
        <a:lstStyle/>
        <a:p>
          <a:endParaRPr lang="ru-RU"/>
        </a:p>
      </dgm:t>
    </dgm:pt>
    <dgm:pt modelId="{A64D425C-1779-4EE2-A1D6-20EA94D1471A}">
      <dgm:prSet phldrT="[Текст]"/>
      <dgm:spPr/>
      <dgm:t>
        <a:bodyPr/>
        <a:lstStyle/>
        <a:p>
          <a:endParaRPr lang="ru-RU" dirty="0"/>
        </a:p>
      </dgm:t>
    </dgm:pt>
    <dgm:pt modelId="{6887947F-443F-4F6A-89D7-BC6F4EE28612}" type="parTrans" cxnId="{598FF8DB-2CDE-46B6-8554-DCC8ABA5A31E}">
      <dgm:prSet/>
      <dgm:spPr/>
      <dgm:t>
        <a:bodyPr/>
        <a:lstStyle/>
        <a:p>
          <a:endParaRPr lang="ru-RU"/>
        </a:p>
      </dgm:t>
    </dgm:pt>
    <dgm:pt modelId="{7604C5E2-AAF9-4881-8D4F-11D4F0E7D794}" type="sibTrans" cxnId="{598FF8DB-2CDE-46B6-8554-DCC8ABA5A31E}">
      <dgm:prSet/>
      <dgm:spPr/>
      <dgm:t>
        <a:bodyPr/>
        <a:lstStyle/>
        <a:p>
          <a:endParaRPr lang="ru-RU"/>
        </a:p>
      </dgm:t>
    </dgm:pt>
    <dgm:pt modelId="{ABBC0A5B-ED31-4418-A675-872C2AE8EA42}">
      <dgm:prSet phldrT="[Текст]"/>
      <dgm:spPr/>
      <dgm:t>
        <a:bodyPr/>
        <a:lstStyle/>
        <a:p>
          <a:endParaRPr lang="ru-RU" dirty="0"/>
        </a:p>
      </dgm:t>
    </dgm:pt>
    <dgm:pt modelId="{2A944DA6-66B3-447C-B8B1-0FCE459E94FC}" type="parTrans" cxnId="{52E07A5C-1B1F-4308-A174-5FF1F0D16E4E}">
      <dgm:prSet/>
      <dgm:spPr/>
      <dgm:t>
        <a:bodyPr/>
        <a:lstStyle/>
        <a:p>
          <a:endParaRPr lang="ru-RU"/>
        </a:p>
      </dgm:t>
    </dgm:pt>
    <dgm:pt modelId="{C524D84D-7486-4978-964B-6242C05FB65A}" type="sibTrans" cxnId="{52E07A5C-1B1F-4308-A174-5FF1F0D16E4E}">
      <dgm:prSet/>
      <dgm:spPr/>
      <dgm:t>
        <a:bodyPr/>
        <a:lstStyle/>
        <a:p>
          <a:endParaRPr lang="ru-RU"/>
        </a:p>
      </dgm:t>
    </dgm:pt>
    <dgm:pt modelId="{0A8264F8-9CC3-415A-9E4C-703502516660}" type="pres">
      <dgm:prSet presAssocID="{BB088E5B-CDA4-410E-91DF-E9D679FF9639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2266EC-E8E4-4EA0-BB78-1970718DF015}" type="pres">
      <dgm:prSet presAssocID="{BB088E5B-CDA4-410E-91DF-E9D679FF9639}" presName="ellipse" presStyleLbl="trBgShp" presStyleIdx="0" presStyleCnt="1"/>
      <dgm:spPr/>
      <dgm:t>
        <a:bodyPr/>
        <a:lstStyle/>
        <a:p>
          <a:endParaRPr lang="ru-RU"/>
        </a:p>
      </dgm:t>
    </dgm:pt>
    <dgm:pt modelId="{3EE003B9-0A8B-4E20-A40C-C0A17B25AF4A}" type="pres">
      <dgm:prSet presAssocID="{BB088E5B-CDA4-410E-91DF-E9D679FF9639}" presName="arrow1" presStyleLbl="fgShp" presStyleIdx="0" presStyleCnt="1" custScaleX="165008" custScaleY="184616"/>
      <dgm:spPr/>
      <dgm:t>
        <a:bodyPr/>
        <a:lstStyle/>
        <a:p>
          <a:endParaRPr lang="ru-RU"/>
        </a:p>
      </dgm:t>
    </dgm:pt>
    <dgm:pt modelId="{17DCB0A0-AB3D-4B7B-AA2E-546FBD29567E}" type="pres">
      <dgm:prSet presAssocID="{BB088E5B-CDA4-410E-91DF-E9D679FF9639}" presName="rectangle" presStyleLbl="revTx" presStyleIdx="0" presStyleCnt="1" custLinFactNeighborY="-34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48B30-16EB-4F10-9592-BCECB2FFE2C4}" type="pres">
      <dgm:prSet presAssocID="{7CED18AB-176E-4D2A-B728-97C7663CD6E7}" presName="item1" presStyleLbl="node1" presStyleIdx="0" presStyleCnt="3" custScaleX="187037" custLinFactNeighborX="-64148" custLinFactNeighborY="17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F2BE0-2C22-4A61-B338-219C092C61B3}" type="pres">
      <dgm:prSet presAssocID="{817FCE9E-F7E3-4841-BD5B-AE1A6AA27C75}" presName="item2" presStyleLbl="node1" presStyleIdx="1" presStyleCnt="3" custScaleX="184164" custLinFactX="-1533" custLinFactNeighborX="-100000" custLinFactNeighborY="-52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2CA0A-D4C2-4280-AA09-A34CFAF94162}" type="pres">
      <dgm:prSet presAssocID="{AF3E209B-F1F9-4752-97D1-3B0EFAF02FDB}" presName="item3" presStyleLbl="node1" presStyleIdx="2" presStyleCnt="3" custScaleX="165059" custLinFactNeighborX="-48797" custLinFactNeighborY="-6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EFF080-F3BB-4FAC-A3BD-80D3603A9770}" type="pres">
      <dgm:prSet presAssocID="{BB088E5B-CDA4-410E-91DF-E9D679FF9639}" presName="funnel" presStyleLbl="trAlignAcc1" presStyleIdx="0" presStyleCnt="1" custScaleX="162500" custScaleY="142857" custLinFactNeighborY="14286"/>
      <dgm:spPr/>
      <dgm:t>
        <a:bodyPr/>
        <a:lstStyle/>
        <a:p>
          <a:endParaRPr lang="ru-RU"/>
        </a:p>
      </dgm:t>
    </dgm:pt>
  </dgm:ptLst>
  <dgm:cxnLst>
    <dgm:cxn modelId="{92F029C2-0B7D-489F-905F-1D80AE847886}" type="presOf" srcId="{AF3E209B-F1F9-4752-97D1-3B0EFAF02FDB}" destId="{17DCB0A0-AB3D-4B7B-AA2E-546FBD29567E}" srcOrd="0" destOrd="0" presId="urn:microsoft.com/office/officeart/2005/8/layout/funnel1"/>
    <dgm:cxn modelId="{72E0A620-2992-4A9B-8ED7-FCBC4E8DDAD5}" type="presOf" srcId="{683BF69E-D432-47A6-B79C-2BB8F3197127}" destId="{B132CA0A-D4C2-4280-AA09-A34CFAF94162}" srcOrd="0" destOrd="0" presId="urn:microsoft.com/office/officeart/2005/8/layout/funnel1"/>
    <dgm:cxn modelId="{598FF8DB-2CDE-46B6-8554-DCC8ABA5A31E}" srcId="{BB088E5B-CDA4-410E-91DF-E9D679FF9639}" destId="{A64D425C-1779-4EE2-A1D6-20EA94D1471A}" srcOrd="5" destOrd="0" parTransId="{6887947F-443F-4F6A-89D7-BC6F4EE28612}" sibTransId="{7604C5E2-AAF9-4881-8D4F-11D4F0E7D794}"/>
    <dgm:cxn modelId="{630A1EA8-7379-459D-A6BB-B16311E1024E}" type="presOf" srcId="{7CED18AB-176E-4D2A-B728-97C7663CD6E7}" destId="{A69F2BE0-2C22-4A61-B338-219C092C61B3}" srcOrd="0" destOrd="0" presId="urn:microsoft.com/office/officeart/2005/8/layout/funnel1"/>
    <dgm:cxn modelId="{3B4DBE09-5B9A-4ECA-BEC3-0F5464038985}" srcId="{BB088E5B-CDA4-410E-91DF-E9D679FF9639}" destId="{817FCE9E-F7E3-4841-BD5B-AE1A6AA27C75}" srcOrd="2" destOrd="0" parTransId="{50C47A88-F7F2-418F-8D12-6AD77C60A967}" sibTransId="{8BCCE2D3-85B4-4D43-9B51-AD17051D9D93}"/>
    <dgm:cxn modelId="{3040B9D2-2BE6-477E-950F-B613C043405A}" type="presOf" srcId="{817FCE9E-F7E3-4841-BD5B-AE1A6AA27C75}" destId="{F4348B30-16EB-4F10-9592-BCECB2FFE2C4}" srcOrd="0" destOrd="0" presId="urn:microsoft.com/office/officeart/2005/8/layout/funnel1"/>
    <dgm:cxn modelId="{96545E75-9CBA-4D7C-BD30-908005CA4396}" srcId="{BB088E5B-CDA4-410E-91DF-E9D679FF9639}" destId="{7CED18AB-176E-4D2A-B728-97C7663CD6E7}" srcOrd="1" destOrd="0" parTransId="{6D61EFEB-7389-4B34-A622-0B32DCE1F9CB}" sibTransId="{878A66E9-58A1-4ACC-92B8-2E6220F0BCAF}"/>
    <dgm:cxn modelId="{F2BFB93E-C9F4-44FE-A570-3AB395A92F92}" srcId="{BB088E5B-CDA4-410E-91DF-E9D679FF9639}" destId="{255E3913-649E-48F6-AC57-C94703CC6DBA}" srcOrd="4" destOrd="0" parTransId="{DDE7516E-6E5B-43A9-86A7-52FCD67F0D6D}" sibTransId="{3F07FC4D-BA73-4748-ADBC-7D6F561DD41F}"/>
    <dgm:cxn modelId="{52E07A5C-1B1F-4308-A174-5FF1F0D16E4E}" srcId="{BB088E5B-CDA4-410E-91DF-E9D679FF9639}" destId="{ABBC0A5B-ED31-4418-A675-872C2AE8EA42}" srcOrd="6" destOrd="0" parTransId="{2A944DA6-66B3-447C-B8B1-0FCE459E94FC}" sibTransId="{C524D84D-7486-4978-964B-6242C05FB65A}"/>
    <dgm:cxn modelId="{DB39C56A-72F6-4BE2-8102-5983A242739B}" srcId="{BB088E5B-CDA4-410E-91DF-E9D679FF9639}" destId="{AF3E209B-F1F9-4752-97D1-3B0EFAF02FDB}" srcOrd="3" destOrd="0" parTransId="{263E0F03-FB7A-46FB-A387-FFD671D5F4B9}" sibTransId="{22E1AB58-F484-4685-A6BF-8BA720910C74}"/>
    <dgm:cxn modelId="{092FEA2B-9670-49BA-8B9C-06F140EA42F2}" srcId="{BB088E5B-CDA4-410E-91DF-E9D679FF9639}" destId="{683BF69E-D432-47A6-B79C-2BB8F3197127}" srcOrd="0" destOrd="0" parTransId="{2E9567F3-278E-41FF-8483-6792A2841FAE}" sibTransId="{3D091665-6B7C-4F9A-85F1-1C88AC5F2B46}"/>
    <dgm:cxn modelId="{CB615D7E-AF3E-49A0-8916-345AFB33597A}" type="presOf" srcId="{BB088E5B-CDA4-410E-91DF-E9D679FF9639}" destId="{0A8264F8-9CC3-415A-9E4C-703502516660}" srcOrd="0" destOrd="0" presId="urn:microsoft.com/office/officeart/2005/8/layout/funnel1"/>
    <dgm:cxn modelId="{CE28A015-F7F8-4B9A-A550-7EE2BB341644}" type="presParOf" srcId="{0A8264F8-9CC3-415A-9E4C-703502516660}" destId="{2B2266EC-E8E4-4EA0-BB78-1970718DF015}" srcOrd="0" destOrd="0" presId="urn:microsoft.com/office/officeart/2005/8/layout/funnel1"/>
    <dgm:cxn modelId="{36C226F4-34DF-462D-8DFD-3B83759679C5}" type="presParOf" srcId="{0A8264F8-9CC3-415A-9E4C-703502516660}" destId="{3EE003B9-0A8B-4E20-A40C-C0A17B25AF4A}" srcOrd="1" destOrd="0" presId="urn:microsoft.com/office/officeart/2005/8/layout/funnel1"/>
    <dgm:cxn modelId="{34D85CEB-D7A2-4C0C-9A7B-AA27327D2E47}" type="presParOf" srcId="{0A8264F8-9CC3-415A-9E4C-703502516660}" destId="{17DCB0A0-AB3D-4B7B-AA2E-546FBD29567E}" srcOrd="2" destOrd="0" presId="urn:microsoft.com/office/officeart/2005/8/layout/funnel1"/>
    <dgm:cxn modelId="{1F2BF463-577A-4E6C-BB85-A6282A9488C9}" type="presParOf" srcId="{0A8264F8-9CC3-415A-9E4C-703502516660}" destId="{F4348B30-16EB-4F10-9592-BCECB2FFE2C4}" srcOrd="3" destOrd="0" presId="urn:microsoft.com/office/officeart/2005/8/layout/funnel1"/>
    <dgm:cxn modelId="{2B3A8EE4-FB24-4EA8-B42A-006804E94DBC}" type="presParOf" srcId="{0A8264F8-9CC3-415A-9E4C-703502516660}" destId="{A69F2BE0-2C22-4A61-B338-219C092C61B3}" srcOrd="4" destOrd="0" presId="urn:microsoft.com/office/officeart/2005/8/layout/funnel1"/>
    <dgm:cxn modelId="{783FD715-B562-4206-BC9A-D68D0B84B1B2}" type="presParOf" srcId="{0A8264F8-9CC3-415A-9E4C-703502516660}" destId="{B132CA0A-D4C2-4280-AA09-A34CFAF94162}" srcOrd="5" destOrd="0" presId="urn:microsoft.com/office/officeart/2005/8/layout/funnel1"/>
    <dgm:cxn modelId="{D6562A7B-6B87-41E9-951A-80C72D62520B}" type="presParOf" srcId="{0A8264F8-9CC3-415A-9E4C-703502516660}" destId="{F5EFF080-F3BB-4FAC-A3BD-80D3603A977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06CCC5-6E97-41D8-A8E1-9CFC10124C5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2C6EA6-0732-412E-A0D8-C9B7670425E7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- </a:t>
          </a:r>
          <a:r>
            <a:rPr lang="ru-RU" sz="2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развитие умения анализа и синтеза информации</a:t>
          </a:r>
          <a:endParaRPr lang="ru-RU" sz="24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46447265-2145-4C1C-845A-1C49CA50DE1C}" type="parTrans" cxnId="{6C5E713C-907A-45E3-AA90-BE9B51BE786D}">
      <dgm:prSet/>
      <dgm:spPr/>
      <dgm:t>
        <a:bodyPr/>
        <a:lstStyle/>
        <a:p>
          <a:endParaRPr lang="ru-RU"/>
        </a:p>
      </dgm:t>
    </dgm:pt>
    <dgm:pt modelId="{3D108754-CF0F-4307-9311-1F5ECD0E96AC}" type="sibTrans" cxnId="{6C5E713C-907A-45E3-AA90-BE9B51BE786D}">
      <dgm:prSet/>
      <dgm:spPr/>
      <dgm:t>
        <a:bodyPr/>
        <a:lstStyle/>
        <a:p>
          <a:endParaRPr lang="ru-RU"/>
        </a:p>
      </dgm:t>
    </dgm:pt>
    <dgm:pt modelId="{1B96C177-8CD3-4B4F-AFE1-90FEC717E243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овладение  способностью  принимать и сохранять цели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AF602B-BF0E-4ACB-9CCC-AD8764DF178B}" type="parTrans" cxnId="{22229A36-06CF-4685-8232-D8A93061FA21}">
      <dgm:prSet/>
      <dgm:spPr/>
      <dgm:t>
        <a:bodyPr/>
        <a:lstStyle/>
        <a:p>
          <a:endParaRPr lang="ru-RU"/>
        </a:p>
      </dgm:t>
    </dgm:pt>
    <dgm:pt modelId="{48204B48-9407-49FE-B181-54300EFF1B59}" type="sibTrans" cxnId="{22229A36-06CF-4685-8232-D8A93061FA21}">
      <dgm:prSet/>
      <dgm:spPr/>
      <dgm:t>
        <a:bodyPr/>
        <a:lstStyle/>
        <a:p>
          <a:endParaRPr lang="ru-RU"/>
        </a:p>
      </dgm:t>
    </dgm:pt>
    <dgm:pt modelId="{3ED12B59-21EE-41DF-A65C-0259CD48D168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-  </a:t>
          </a:r>
          <a:r>
            <a:rPr lang="ru-RU" sz="2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планировать свою деятельность</a:t>
          </a:r>
          <a:endParaRPr lang="ru-RU" sz="24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2B1F93D-5838-4EAE-8777-F4D79008DAF5}" type="parTrans" cxnId="{F31DBA2C-EBEC-4CA1-B41D-11D7D90412CE}">
      <dgm:prSet/>
      <dgm:spPr/>
      <dgm:t>
        <a:bodyPr/>
        <a:lstStyle/>
        <a:p>
          <a:endParaRPr lang="ru-RU"/>
        </a:p>
      </dgm:t>
    </dgm:pt>
    <dgm:pt modelId="{09050D8B-00C1-4DC5-A711-C1F99F610C26}" type="sibTrans" cxnId="{F31DBA2C-EBEC-4CA1-B41D-11D7D90412CE}">
      <dgm:prSet/>
      <dgm:spPr/>
      <dgm:t>
        <a:bodyPr/>
        <a:lstStyle/>
        <a:p>
          <a:endParaRPr lang="ru-RU"/>
        </a:p>
      </dgm:t>
    </dgm:pt>
    <dgm:pt modelId="{89296A0A-986D-434D-B03D-6D5CC6342459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развитие  информационной компетенции  учащихся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76C59C-E884-49FD-8642-37DBBFC2741F}" type="parTrans" cxnId="{E5B1D5F3-9B53-43C3-B028-0B2B1993A492}">
      <dgm:prSet/>
      <dgm:spPr/>
      <dgm:t>
        <a:bodyPr/>
        <a:lstStyle/>
        <a:p>
          <a:endParaRPr lang="ru-RU"/>
        </a:p>
      </dgm:t>
    </dgm:pt>
    <dgm:pt modelId="{23F9D39D-9A6D-416C-9ADC-E5B0C665A22B}" type="sibTrans" cxnId="{E5B1D5F3-9B53-43C3-B028-0B2B1993A492}">
      <dgm:prSet/>
      <dgm:spPr/>
      <dgm:t>
        <a:bodyPr/>
        <a:lstStyle/>
        <a:p>
          <a:endParaRPr lang="ru-RU"/>
        </a:p>
      </dgm:t>
    </dgm:pt>
    <dgm:pt modelId="{9329A82C-A6AC-40E0-9172-3C755E2E0971}" type="pres">
      <dgm:prSet presAssocID="{1706CCC5-6E97-41D8-A8E1-9CFC10124C5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0CC963-C3AA-4DA6-8FF3-19B0A9FBEAA0}" type="pres">
      <dgm:prSet presAssocID="{C52C6EA6-0732-412E-A0D8-C9B7670425E7}" presName="parentLin" presStyleCnt="0"/>
      <dgm:spPr/>
    </dgm:pt>
    <dgm:pt modelId="{CFAAF172-3785-42FB-B4E1-09AD06D0FB7F}" type="pres">
      <dgm:prSet presAssocID="{C52C6EA6-0732-412E-A0D8-C9B7670425E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3FA4C43-3984-4E2D-86E4-4D1BF80B0116}" type="pres">
      <dgm:prSet presAssocID="{C52C6EA6-0732-412E-A0D8-C9B7670425E7}" presName="parentText" presStyleLbl="node1" presStyleIdx="0" presStyleCnt="4" custScaleX="130402" custScaleY="125807" custLinFactNeighborX="16191" custLinFactNeighborY="790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17A92-E19F-40AA-90D1-E1C9C18BC77B}" type="pres">
      <dgm:prSet presAssocID="{C52C6EA6-0732-412E-A0D8-C9B7670425E7}" presName="negativeSpace" presStyleCnt="0"/>
      <dgm:spPr/>
    </dgm:pt>
    <dgm:pt modelId="{ADF13974-991F-442D-ABE4-478DAE5F12B6}" type="pres">
      <dgm:prSet presAssocID="{C52C6EA6-0732-412E-A0D8-C9B7670425E7}" presName="childText" presStyleLbl="conFgAcc1" presStyleIdx="0" presStyleCnt="4" custScaleY="174340" custLinFactNeighborX="1408" custLinFactNeighborY="-75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59C2E-1E77-4433-8C15-CDE42C520CAD}" type="pres">
      <dgm:prSet presAssocID="{3D108754-CF0F-4307-9311-1F5ECD0E96AC}" presName="spaceBetweenRectangles" presStyleCnt="0"/>
      <dgm:spPr/>
    </dgm:pt>
    <dgm:pt modelId="{317321B8-C275-439E-8C7B-69D5B4B1D534}" type="pres">
      <dgm:prSet presAssocID="{89296A0A-986D-434D-B03D-6D5CC6342459}" presName="parentLin" presStyleCnt="0"/>
      <dgm:spPr/>
    </dgm:pt>
    <dgm:pt modelId="{8A48B4A6-2040-4A42-84C6-C30DCC99CC93}" type="pres">
      <dgm:prSet presAssocID="{89296A0A-986D-434D-B03D-6D5CC634245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2731F82-4A12-410B-AFDD-1FF495D296E3}" type="pres">
      <dgm:prSet presAssocID="{89296A0A-986D-434D-B03D-6D5CC6342459}" presName="parentText" presStyleLbl="node1" presStyleIdx="1" presStyleCnt="4" custScaleX="132718" custScaleY="127743" custLinFactNeighborX="-1415" custLinFactNeighborY="847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4659C-D83D-46FC-9CD4-1D8B8ECD5071}" type="pres">
      <dgm:prSet presAssocID="{89296A0A-986D-434D-B03D-6D5CC6342459}" presName="negativeSpace" presStyleCnt="0"/>
      <dgm:spPr/>
    </dgm:pt>
    <dgm:pt modelId="{1332DE44-F0E0-4DF3-B163-64CAC033184F}" type="pres">
      <dgm:prSet presAssocID="{89296A0A-986D-434D-B03D-6D5CC6342459}" presName="childText" presStyleLbl="conFgAcc1" presStyleIdx="1" presStyleCnt="4" custScaleY="175776" custLinFactNeighborX="-348" custLinFactNeighborY="-25438">
        <dgm:presLayoutVars>
          <dgm:bulletEnabled val="1"/>
        </dgm:presLayoutVars>
      </dgm:prSet>
      <dgm:spPr/>
    </dgm:pt>
    <dgm:pt modelId="{125671DE-54E5-4B6E-BA6F-2478A011044C}" type="pres">
      <dgm:prSet presAssocID="{23F9D39D-9A6D-416C-9ADC-E5B0C665A22B}" presName="spaceBetweenRectangles" presStyleCnt="0"/>
      <dgm:spPr/>
    </dgm:pt>
    <dgm:pt modelId="{80F2FAB9-EB61-41D7-B251-C75324575F17}" type="pres">
      <dgm:prSet presAssocID="{1B96C177-8CD3-4B4F-AFE1-90FEC717E243}" presName="parentLin" presStyleCnt="0"/>
      <dgm:spPr/>
    </dgm:pt>
    <dgm:pt modelId="{B8B34AA3-BC84-465A-9E94-84CF07E2E836}" type="pres">
      <dgm:prSet presAssocID="{1B96C177-8CD3-4B4F-AFE1-90FEC717E24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DF881F32-E64A-4E27-8DFB-E391F0BA83AE}" type="pres">
      <dgm:prSet presAssocID="{1B96C177-8CD3-4B4F-AFE1-90FEC717E243}" presName="parentText" presStyleLbl="node1" presStyleIdx="2" presStyleCnt="4" custScaleX="133841" custScaleY="141561" custLinFactY="4988" custLinFactNeighborX="-141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732C2-6FF3-4A49-9588-34E122057493}" type="pres">
      <dgm:prSet presAssocID="{1B96C177-8CD3-4B4F-AFE1-90FEC717E243}" presName="negativeSpace" presStyleCnt="0"/>
      <dgm:spPr/>
    </dgm:pt>
    <dgm:pt modelId="{FA7963A7-ECC1-4BAA-B1AF-F908A4351D6F}" type="pres">
      <dgm:prSet presAssocID="{1B96C177-8CD3-4B4F-AFE1-90FEC717E243}" presName="childText" presStyleLbl="conFgAcc1" presStyleIdx="2" presStyleCnt="4" custScaleY="197712">
        <dgm:presLayoutVars>
          <dgm:bulletEnabled val="1"/>
        </dgm:presLayoutVars>
      </dgm:prSet>
      <dgm:spPr/>
    </dgm:pt>
    <dgm:pt modelId="{41A0D210-41BD-43BB-854E-6222F529CFAD}" type="pres">
      <dgm:prSet presAssocID="{48204B48-9407-49FE-B181-54300EFF1B59}" presName="spaceBetweenRectangles" presStyleCnt="0"/>
      <dgm:spPr/>
    </dgm:pt>
    <dgm:pt modelId="{02D5A7D4-826E-4492-9C9A-596F961F5FD6}" type="pres">
      <dgm:prSet presAssocID="{3ED12B59-21EE-41DF-A65C-0259CD48D168}" presName="parentLin" presStyleCnt="0"/>
      <dgm:spPr/>
    </dgm:pt>
    <dgm:pt modelId="{9DAFFFC6-C324-4E03-B9CE-AFBEF8BD9138}" type="pres">
      <dgm:prSet presAssocID="{3ED12B59-21EE-41DF-A65C-0259CD48D16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DC7D7F2-5E0B-4D2F-8B53-266495337335}" type="pres">
      <dgm:prSet presAssocID="{3ED12B59-21EE-41DF-A65C-0259CD48D168}" presName="parentText" presStyleLbl="node1" presStyleIdx="3" presStyleCnt="4" custScaleX="132651" custScaleY="112775" custLinFactNeighborX="-1415" custLinFactNeighborY="763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4EF95-720B-4D06-BBE4-610C3AE9DEB1}" type="pres">
      <dgm:prSet presAssocID="{3ED12B59-21EE-41DF-A65C-0259CD48D168}" presName="negativeSpace" presStyleCnt="0"/>
      <dgm:spPr/>
    </dgm:pt>
    <dgm:pt modelId="{D5654283-0004-44F9-A2C6-409889C29BEE}" type="pres">
      <dgm:prSet presAssocID="{3ED12B59-21EE-41DF-A65C-0259CD48D168}" presName="childText" presStyleLbl="conFgAcc1" presStyleIdx="3" presStyleCnt="4" custScaleY="182008">
        <dgm:presLayoutVars>
          <dgm:bulletEnabled val="1"/>
        </dgm:presLayoutVars>
      </dgm:prSet>
      <dgm:spPr/>
    </dgm:pt>
  </dgm:ptLst>
  <dgm:cxnLst>
    <dgm:cxn modelId="{F31DBA2C-EBEC-4CA1-B41D-11D7D90412CE}" srcId="{1706CCC5-6E97-41D8-A8E1-9CFC10124C55}" destId="{3ED12B59-21EE-41DF-A65C-0259CD48D168}" srcOrd="3" destOrd="0" parTransId="{72B1F93D-5838-4EAE-8777-F4D79008DAF5}" sibTransId="{09050D8B-00C1-4DC5-A711-C1F99F610C26}"/>
    <dgm:cxn modelId="{1850FFB9-D229-4BA0-96AB-DDD4E4070961}" type="presOf" srcId="{1B96C177-8CD3-4B4F-AFE1-90FEC717E243}" destId="{B8B34AA3-BC84-465A-9E94-84CF07E2E836}" srcOrd="0" destOrd="0" presId="urn:microsoft.com/office/officeart/2005/8/layout/list1"/>
    <dgm:cxn modelId="{E1C7345F-45F2-43E3-AC67-F67470AB6A92}" type="presOf" srcId="{3ED12B59-21EE-41DF-A65C-0259CD48D168}" destId="{BDC7D7F2-5E0B-4D2F-8B53-266495337335}" srcOrd="1" destOrd="0" presId="urn:microsoft.com/office/officeart/2005/8/layout/list1"/>
    <dgm:cxn modelId="{50876116-EEA1-4910-BE1E-4F9C5C696D18}" type="presOf" srcId="{89296A0A-986D-434D-B03D-6D5CC6342459}" destId="{F2731F82-4A12-410B-AFDD-1FF495D296E3}" srcOrd="1" destOrd="0" presId="urn:microsoft.com/office/officeart/2005/8/layout/list1"/>
    <dgm:cxn modelId="{22229A36-06CF-4685-8232-D8A93061FA21}" srcId="{1706CCC5-6E97-41D8-A8E1-9CFC10124C55}" destId="{1B96C177-8CD3-4B4F-AFE1-90FEC717E243}" srcOrd="2" destOrd="0" parTransId="{F2AF602B-BF0E-4ACB-9CCC-AD8764DF178B}" sibTransId="{48204B48-9407-49FE-B181-54300EFF1B59}"/>
    <dgm:cxn modelId="{0A0C5EC0-7BCE-4795-A7D4-6908108905ED}" type="presOf" srcId="{1706CCC5-6E97-41D8-A8E1-9CFC10124C55}" destId="{9329A82C-A6AC-40E0-9172-3C755E2E0971}" srcOrd="0" destOrd="0" presId="urn:microsoft.com/office/officeart/2005/8/layout/list1"/>
    <dgm:cxn modelId="{DA6AF6CB-E694-4FCE-ADF9-9BCA47074AC8}" type="presOf" srcId="{1B96C177-8CD3-4B4F-AFE1-90FEC717E243}" destId="{DF881F32-E64A-4E27-8DFB-E391F0BA83AE}" srcOrd="1" destOrd="0" presId="urn:microsoft.com/office/officeart/2005/8/layout/list1"/>
    <dgm:cxn modelId="{6C5E713C-907A-45E3-AA90-BE9B51BE786D}" srcId="{1706CCC5-6E97-41D8-A8E1-9CFC10124C55}" destId="{C52C6EA6-0732-412E-A0D8-C9B7670425E7}" srcOrd="0" destOrd="0" parTransId="{46447265-2145-4C1C-845A-1C49CA50DE1C}" sibTransId="{3D108754-CF0F-4307-9311-1F5ECD0E96AC}"/>
    <dgm:cxn modelId="{C650C623-1526-4489-8594-72D9633F25A9}" type="presOf" srcId="{3ED12B59-21EE-41DF-A65C-0259CD48D168}" destId="{9DAFFFC6-C324-4E03-B9CE-AFBEF8BD9138}" srcOrd="0" destOrd="0" presId="urn:microsoft.com/office/officeart/2005/8/layout/list1"/>
    <dgm:cxn modelId="{6F0EA9D1-7F75-4435-B55A-9F2EF08308DB}" type="presOf" srcId="{C52C6EA6-0732-412E-A0D8-C9B7670425E7}" destId="{03FA4C43-3984-4E2D-86E4-4D1BF80B0116}" srcOrd="1" destOrd="0" presId="urn:microsoft.com/office/officeart/2005/8/layout/list1"/>
    <dgm:cxn modelId="{BDDA36A2-45FE-4FFA-A749-983326801F45}" type="presOf" srcId="{89296A0A-986D-434D-B03D-6D5CC6342459}" destId="{8A48B4A6-2040-4A42-84C6-C30DCC99CC93}" srcOrd="0" destOrd="0" presId="urn:microsoft.com/office/officeart/2005/8/layout/list1"/>
    <dgm:cxn modelId="{E1F0411C-4273-46A9-9EA6-241F6178350E}" type="presOf" srcId="{C52C6EA6-0732-412E-A0D8-C9B7670425E7}" destId="{CFAAF172-3785-42FB-B4E1-09AD06D0FB7F}" srcOrd="0" destOrd="0" presId="urn:microsoft.com/office/officeart/2005/8/layout/list1"/>
    <dgm:cxn modelId="{E5B1D5F3-9B53-43C3-B028-0B2B1993A492}" srcId="{1706CCC5-6E97-41D8-A8E1-9CFC10124C55}" destId="{89296A0A-986D-434D-B03D-6D5CC6342459}" srcOrd="1" destOrd="0" parTransId="{A076C59C-E884-49FD-8642-37DBBFC2741F}" sibTransId="{23F9D39D-9A6D-416C-9ADC-E5B0C665A22B}"/>
    <dgm:cxn modelId="{0D0B8AA4-2DE0-4D45-93FB-0A1AD3BE03C7}" type="presParOf" srcId="{9329A82C-A6AC-40E0-9172-3C755E2E0971}" destId="{880CC963-C3AA-4DA6-8FF3-19B0A9FBEAA0}" srcOrd="0" destOrd="0" presId="urn:microsoft.com/office/officeart/2005/8/layout/list1"/>
    <dgm:cxn modelId="{D2781BDE-1F96-401C-A5BC-A7786ED34B70}" type="presParOf" srcId="{880CC963-C3AA-4DA6-8FF3-19B0A9FBEAA0}" destId="{CFAAF172-3785-42FB-B4E1-09AD06D0FB7F}" srcOrd="0" destOrd="0" presId="urn:microsoft.com/office/officeart/2005/8/layout/list1"/>
    <dgm:cxn modelId="{FF7F9F67-6DA3-45B1-9700-0E7E8CBFFFBF}" type="presParOf" srcId="{880CC963-C3AA-4DA6-8FF3-19B0A9FBEAA0}" destId="{03FA4C43-3984-4E2D-86E4-4D1BF80B0116}" srcOrd="1" destOrd="0" presId="urn:microsoft.com/office/officeart/2005/8/layout/list1"/>
    <dgm:cxn modelId="{C96B122D-C77E-4A0A-881A-EB7AD49C172A}" type="presParOf" srcId="{9329A82C-A6AC-40E0-9172-3C755E2E0971}" destId="{8E617A92-E19F-40AA-90D1-E1C9C18BC77B}" srcOrd="1" destOrd="0" presId="urn:microsoft.com/office/officeart/2005/8/layout/list1"/>
    <dgm:cxn modelId="{5A6A4435-1232-4929-A117-704B638D1BB0}" type="presParOf" srcId="{9329A82C-A6AC-40E0-9172-3C755E2E0971}" destId="{ADF13974-991F-442D-ABE4-478DAE5F12B6}" srcOrd="2" destOrd="0" presId="urn:microsoft.com/office/officeart/2005/8/layout/list1"/>
    <dgm:cxn modelId="{6A0FB32B-BAA7-44F1-BDE2-264BC5F8EE83}" type="presParOf" srcId="{9329A82C-A6AC-40E0-9172-3C755E2E0971}" destId="{18059C2E-1E77-4433-8C15-CDE42C520CAD}" srcOrd="3" destOrd="0" presId="urn:microsoft.com/office/officeart/2005/8/layout/list1"/>
    <dgm:cxn modelId="{99897CDB-C690-4C4F-A720-7D3C790DD87E}" type="presParOf" srcId="{9329A82C-A6AC-40E0-9172-3C755E2E0971}" destId="{317321B8-C275-439E-8C7B-69D5B4B1D534}" srcOrd="4" destOrd="0" presId="urn:microsoft.com/office/officeart/2005/8/layout/list1"/>
    <dgm:cxn modelId="{CBA75ABE-4A2E-4E35-9F8E-49AB525ABDAD}" type="presParOf" srcId="{317321B8-C275-439E-8C7B-69D5B4B1D534}" destId="{8A48B4A6-2040-4A42-84C6-C30DCC99CC93}" srcOrd="0" destOrd="0" presId="urn:microsoft.com/office/officeart/2005/8/layout/list1"/>
    <dgm:cxn modelId="{71FF7F18-A2AC-47D2-812A-07052C0FAF3F}" type="presParOf" srcId="{317321B8-C275-439E-8C7B-69D5B4B1D534}" destId="{F2731F82-4A12-410B-AFDD-1FF495D296E3}" srcOrd="1" destOrd="0" presId="urn:microsoft.com/office/officeart/2005/8/layout/list1"/>
    <dgm:cxn modelId="{078E38BB-4A5F-49DF-90D4-07A103C8BD97}" type="presParOf" srcId="{9329A82C-A6AC-40E0-9172-3C755E2E0971}" destId="{4984659C-D83D-46FC-9CD4-1D8B8ECD5071}" srcOrd="5" destOrd="0" presId="urn:microsoft.com/office/officeart/2005/8/layout/list1"/>
    <dgm:cxn modelId="{C74F14E3-AA1E-466C-BAD2-735AFD322A9E}" type="presParOf" srcId="{9329A82C-A6AC-40E0-9172-3C755E2E0971}" destId="{1332DE44-F0E0-4DF3-B163-64CAC033184F}" srcOrd="6" destOrd="0" presId="urn:microsoft.com/office/officeart/2005/8/layout/list1"/>
    <dgm:cxn modelId="{B56A50E9-0787-4B97-87E3-21E24F3A779E}" type="presParOf" srcId="{9329A82C-A6AC-40E0-9172-3C755E2E0971}" destId="{125671DE-54E5-4B6E-BA6F-2478A011044C}" srcOrd="7" destOrd="0" presId="urn:microsoft.com/office/officeart/2005/8/layout/list1"/>
    <dgm:cxn modelId="{95C11EF7-8EA6-44DE-8518-CCC6C9DF0C45}" type="presParOf" srcId="{9329A82C-A6AC-40E0-9172-3C755E2E0971}" destId="{80F2FAB9-EB61-41D7-B251-C75324575F17}" srcOrd="8" destOrd="0" presId="urn:microsoft.com/office/officeart/2005/8/layout/list1"/>
    <dgm:cxn modelId="{914A0BE8-F71C-47B7-B02C-E8399205734B}" type="presParOf" srcId="{80F2FAB9-EB61-41D7-B251-C75324575F17}" destId="{B8B34AA3-BC84-465A-9E94-84CF07E2E836}" srcOrd="0" destOrd="0" presId="urn:microsoft.com/office/officeart/2005/8/layout/list1"/>
    <dgm:cxn modelId="{E86C51FA-510C-4246-92D7-8E04A10738A0}" type="presParOf" srcId="{80F2FAB9-EB61-41D7-B251-C75324575F17}" destId="{DF881F32-E64A-4E27-8DFB-E391F0BA83AE}" srcOrd="1" destOrd="0" presId="urn:microsoft.com/office/officeart/2005/8/layout/list1"/>
    <dgm:cxn modelId="{BD00F64B-A95A-45F8-A8C3-6B016505A196}" type="presParOf" srcId="{9329A82C-A6AC-40E0-9172-3C755E2E0971}" destId="{E4A732C2-6FF3-4A49-9588-34E122057493}" srcOrd="9" destOrd="0" presId="urn:microsoft.com/office/officeart/2005/8/layout/list1"/>
    <dgm:cxn modelId="{53653B69-276E-491C-956B-8CBAB7F004E6}" type="presParOf" srcId="{9329A82C-A6AC-40E0-9172-3C755E2E0971}" destId="{FA7963A7-ECC1-4BAA-B1AF-F908A4351D6F}" srcOrd="10" destOrd="0" presId="urn:microsoft.com/office/officeart/2005/8/layout/list1"/>
    <dgm:cxn modelId="{27927CBA-06A8-4621-A812-C3293CA63224}" type="presParOf" srcId="{9329A82C-A6AC-40E0-9172-3C755E2E0971}" destId="{41A0D210-41BD-43BB-854E-6222F529CFAD}" srcOrd="11" destOrd="0" presId="urn:microsoft.com/office/officeart/2005/8/layout/list1"/>
    <dgm:cxn modelId="{B67608EF-380B-41E1-8099-B2921805B62B}" type="presParOf" srcId="{9329A82C-A6AC-40E0-9172-3C755E2E0971}" destId="{02D5A7D4-826E-4492-9C9A-596F961F5FD6}" srcOrd="12" destOrd="0" presId="urn:microsoft.com/office/officeart/2005/8/layout/list1"/>
    <dgm:cxn modelId="{628AA971-90B5-4BDF-8C8D-B8FA39E4724B}" type="presParOf" srcId="{02D5A7D4-826E-4492-9C9A-596F961F5FD6}" destId="{9DAFFFC6-C324-4E03-B9CE-AFBEF8BD9138}" srcOrd="0" destOrd="0" presId="urn:microsoft.com/office/officeart/2005/8/layout/list1"/>
    <dgm:cxn modelId="{D0832005-FED4-419B-AF1E-DACCEC758892}" type="presParOf" srcId="{02D5A7D4-826E-4492-9C9A-596F961F5FD6}" destId="{BDC7D7F2-5E0B-4D2F-8B53-266495337335}" srcOrd="1" destOrd="0" presId="urn:microsoft.com/office/officeart/2005/8/layout/list1"/>
    <dgm:cxn modelId="{D82912C8-EA5A-421D-A1D4-B62439B236A9}" type="presParOf" srcId="{9329A82C-A6AC-40E0-9172-3C755E2E0971}" destId="{3854EF95-720B-4D06-BBE4-610C3AE9DEB1}" srcOrd="13" destOrd="0" presId="urn:microsoft.com/office/officeart/2005/8/layout/list1"/>
    <dgm:cxn modelId="{3C5E908A-9534-4867-9B58-A18E96882EDE}" type="presParOf" srcId="{9329A82C-A6AC-40E0-9172-3C755E2E0971}" destId="{D5654283-0004-44F9-A2C6-409889C29BE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E389F-CACA-4E32-BA3B-A6D54799E09A}">
      <dsp:nvSpPr>
        <dsp:cNvPr id="0" name=""/>
        <dsp:cNvSpPr/>
      </dsp:nvSpPr>
      <dsp:spPr>
        <a:xfrm>
          <a:off x="1214410" y="686"/>
          <a:ext cx="3688494" cy="227439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обучение основано на </a:t>
          </a:r>
          <a:r>
            <a:rPr lang="ru-RU" sz="2400" b="1" kern="1200" dirty="0" err="1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системно-деятельностном</a:t>
          </a:r>
          <a:r>
            <a:rPr lang="ru-RU" sz="2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подходе</a:t>
          </a:r>
          <a:endParaRPr lang="ru-RU" sz="240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214410" y="686"/>
        <a:ext cx="3688494" cy="2274391"/>
      </dsp:txXfrm>
    </dsp:sp>
    <dsp:sp modelId="{BA7916D8-A521-4C1A-A54C-5285409676AA}">
      <dsp:nvSpPr>
        <dsp:cNvPr id="0" name=""/>
        <dsp:cNvSpPr/>
      </dsp:nvSpPr>
      <dsp:spPr>
        <a:xfrm>
          <a:off x="5117190" y="4"/>
          <a:ext cx="3790652" cy="227439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построение индивидуальной образовательной траектории</a:t>
          </a:r>
          <a:endParaRPr lang="ru-RU" sz="240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117190" y="4"/>
        <a:ext cx="3790652" cy="2274391"/>
      </dsp:txXfrm>
    </dsp:sp>
    <dsp:sp modelId="{80C1512A-A488-48C8-943A-89F0D6402E44}">
      <dsp:nvSpPr>
        <dsp:cNvPr id="0" name=""/>
        <dsp:cNvSpPr/>
      </dsp:nvSpPr>
      <dsp:spPr>
        <a:xfrm>
          <a:off x="1281448" y="2643203"/>
          <a:ext cx="3647744" cy="227439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наличие планируемых результатов </a:t>
          </a:r>
          <a:endParaRPr lang="ru-RU" sz="240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281448" y="2643203"/>
        <a:ext cx="3647744" cy="2274391"/>
      </dsp:txXfrm>
    </dsp:sp>
    <dsp:sp modelId="{3FB3E5AD-F48D-47C2-84FF-35D7F58A10F0}">
      <dsp:nvSpPr>
        <dsp:cNvPr id="0" name=""/>
        <dsp:cNvSpPr/>
      </dsp:nvSpPr>
      <dsp:spPr>
        <a:xfrm>
          <a:off x="5139043" y="2643203"/>
          <a:ext cx="3790652" cy="227439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развитие УУД</a:t>
          </a:r>
          <a:endParaRPr lang="ru-RU" sz="240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139043" y="2643203"/>
        <a:ext cx="3790652" cy="2274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266EC-E8E4-4EA0-BB78-1970718DF015}">
      <dsp:nvSpPr>
        <dsp:cNvPr id="0" name=""/>
        <dsp:cNvSpPr/>
      </dsp:nvSpPr>
      <dsp:spPr>
        <a:xfrm>
          <a:off x="1350669" y="553420"/>
          <a:ext cx="3858991" cy="134017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003B9-0A8B-4E20-A40C-C0A17B25AF4A}">
      <dsp:nvSpPr>
        <dsp:cNvPr id="0" name=""/>
        <dsp:cNvSpPr/>
      </dsp:nvSpPr>
      <dsp:spPr>
        <a:xfrm>
          <a:off x="2669128" y="3632557"/>
          <a:ext cx="1234039" cy="883636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17DCB0A0-AB3D-4B7B-AA2E-546FBD29567E}">
      <dsp:nvSpPr>
        <dsp:cNvPr id="0" name=""/>
        <dsp:cNvSpPr/>
      </dsp:nvSpPr>
      <dsp:spPr>
        <a:xfrm>
          <a:off x="1491268" y="3908852"/>
          <a:ext cx="3589759" cy="897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>
              <a:latin typeface="Times New Roman" pitchFamily="18" charset="0"/>
              <a:cs typeface="Times New Roman" pitchFamily="18" charset="0"/>
            </a:rPr>
            <a:t>Формирование ключевых компетенций  учащихся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91268" y="3908852"/>
        <a:ext cx="3589759" cy="897439"/>
      </dsp:txXfrm>
    </dsp:sp>
    <dsp:sp modelId="{F4348B30-16EB-4F10-9592-BCECB2FFE2C4}">
      <dsp:nvSpPr>
        <dsp:cNvPr id="0" name=""/>
        <dsp:cNvSpPr/>
      </dsp:nvSpPr>
      <dsp:spPr>
        <a:xfrm>
          <a:off x="1304303" y="2233621"/>
          <a:ext cx="2517816" cy="1346159"/>
        </a:xfrm>
        <a:prstGeom prst="ellipse">
          <a:avLst/>
        </a:prstGeom>
        <a:solidFill>
          <a:schemeClr val="bg2"/>
        </a:solidFill>
        <a:ln>
          <a:solidFill>
            <a:srgbClr val="C00000"/>
          </a:solidFill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Обучение в сотрудничестве</a:t>
          </a:r>
          <a:endParaRPr lang="ru-RU" sz="1600" b="1" kern="1200" dirty="0"/>
        </a:p>
      </dsp:txBody>
      <dsp:txXfrm>
        <a:off x="1673029" y="2430761"/>
        <a:ext cx="1780364" cy="951879"/>
      </dsp:txXfrm>
    </dsp:sp>
    <dsp:sp modelId="{A69F2BE0-2C22-4A61-B338-219C092C61B3}">
      <dsp:nvSpPr>
        <dsp:cNvPr id="0" name=""/>
        <dsp:cNvSpPr/>
      </dsp:nvSpPr>
      <dsp:spPr>
        <a:xfrm>
          <a:off x="0" y="285752"/>
          <a:ext cx="2479141" cy="13461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solidFill>
            <a:srgbClr val="C00000"/>
          </a:solidFill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rPr>
            <a:t>Проектная деятельность</a:t>
          </a:r>
          <a:endParaRPr lang="ru-RU" sz="1800" b="1" kern="1200" dirty="0">
            <a:solidFill>
              <a:srgbClr val="C0000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63062" y="482892"/>
        <a:ext cx="1753017" cy="951879"/>
      </dsp:txXfrm>
    </dsp:sp>
    <dsp:sp modelId="{B132CA0A-D4C2-4280-AA09-A34CFAF94162}">
      <dsp:nvSpPr>
        <dsp:cNvPr id="0" name=""/>
        <dsp:cNvSpPr/>
      </dsp:nvSpPr>
      <dsp:spPr>
        <a:xfrm>
          <a:off x="2071704" y="571504"/>
          <a:ext cx="2221957" cy="1346159"/>
        </a:xfrm>
        <a:prstGeom prst="ellipse">
          <a:avLst/>
        </a:prstGeom>
        <a:solidFill>
          <a:schemeClr val="bg2"/>
        </a:solidFill>
        <a:ln>
          <a:solidFill>
            <a:srgbClr val="C00000"/>
          </a:solidFill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Применение ИКТ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97102" y="768644"/>
        <a:ext cx="1571161" cy="951879"/>
      </dsp:txXfrm>
    </dsp:sp>
    <dsp:sp modelId="{F5EFF080-F3BB-4FAC-A3BD-80D3603A9770}">
      <dsp:nvSpPr>
        <dsp:cNvPr id="0" name=""/>
        <dsp:cNvSpPr/>
      </dsp:nvSpPr>
      <dsp:spPr>
        <a:xfrm>
          <a:off x="-116644" y="4"/>
          <a:ext cx="6805585" cy="478634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F13974-991F-442D-ABE4-478DAE5F12B6}">
      <dsp:nvSpPr>
        <dsp:cNvPr id="0" name=""/>
        <dsp:cNvSpPr/>
      </dsp:nvSpPr>
      <dsp:spPr>
        <a:xfrm>
          <a:off x="0" y="389721"/>
          <a:ext cx="7715304" cy="7908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A4C43-3984-4E2D-86E4-4D1BF80B0116}">
      <dsp:nvSpPr>
        <dsp:cNvPr id="0" name=""/>
        <dsp:cNvSpPr/>
      </dsp:nvSpPr>
      <dsp:spPr>
        <a:xfrm>
          <a:off x="448224" y="479894"/>
          <a:ext cx="7042637" cy="66848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134" tIns="0" rIns="20413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- </a:t>
          </a:r>
          <a:r>
            <a:rPr lang="ru-RU" sz="2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развитие умения анализа и синтеза информации</a:t>
          </a:r>
          <a:endParaRPr lang="ru-RU" sz="24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480857" y="512527"/>
        <a:ext cx="6977371" cy="603222"/>
      </dsp:txXfrm>
    </dsp:sp>
    <dsp:sp modelId="{1332DE44-F0E0-4DF3-B163-64CAC033184F}">
      <dsp:nvSpPr>
        <dsp:cNvPr id="0" name=""/>
        <dsp:cNvSpPr/>
      </dsp:nvSpPr>
      <dsp:spPr>
        <a:xfrm>
          <a:off x="0" y="1739049"/>
          <a:ext cx="7715304" cy="7973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731F82-4A12-410B-AFDD-1FF495D296E3}">
      <dsp:nvSpPr>
        <dsp:cNvPr id="0" name=""/>
        <dsp:cNvSpPr/>
      </dsp:nvSpPr>
      <dsp:spPr>
        <a:xfrm>
          <a:off x="380306" y="1800975"/>
          <a:ext cx="7167718" cy="678775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134" tIns="0" rIns="20413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развитие  информационной компетенции  учащихся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3441" y="1834110"/>
        <a:ext cx="7101448" cy="612505"/>
      </dsp:txXfrm>
    </dsp:sp>
    <dsp:sp modelId="{FA7963A7-ECC1-4BAA-B1AF-F908A4351D6F}">
      <dsp:nvSpPr>
        <dsp:cNvPr id="0" name=""/>
        <dsp:cNvSpPr/>
      </dsp:nvSpPr>
      <dsp:spPr>
        <a:xfrm>
          <a:off x="0" y="3144813"/>
          <a:ext cx="7715304" cy="8968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81F32-E64A-4E27-8DFB-E391F0BA83AE}">
      <dsp:nvSpPr>
        <dsp:cNvPr id="0" name=""/>
        <dsp:cNvSpPr/>
      </dsp:nvSpPr>
      <dsp:spPr>
        <a:xfrm>
          <a:off x="380306" y="3216159"/>
          <a:ext cx="7228368" cy="75219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134" tIns="0" rIns="20413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овладение  способностью  принимать и сохранять цели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7025" y="3252878"/>
        <a:ext cx="7154930" cy="678760"/>
      </dsp:txXfrm>
    </dsp:sp>
    <dsp:sp modelId="{D5654283-0004-44F9-A2C6-409889C29BEE}">
      <dsp:nvSpPr>
        <dsp:cNvPr id="0" name=""/>
        <dsp:cNvSpPr/>
      </dsp:nvSpPr>
      <dsp:spPr>
        <a:xfrm>
          <a:off x="0" y="4472396"/>
          <a:ext cx="7715304" cy="8255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7D7F2-5E0B-4D2F-8B53-266495337335}">
      <dsp:nvSpPr>
        <dsp:cNvPr id="0" name=""/>
        <dsp:cNvSpPr/>
      </dsp:nvSpPr>
      <dsp:spPr>
        <a:xfrm>
          <a:off x="380306" y="4544294"/>
          <a:ext cx="7164099" cy="59924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134" tIns="0" rIns="20413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-  </a:t>
          </a:r>
          <a:r>
            <a:rPr lang="ru-RU" sz="2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планировать свою деятельность</a:t>
          </a:r>
          <a:endParaRPr lang="ru-RU" sz="24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409559" y="4573547"/>
        <a:ext cx="7105593" cy="540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17AB9-8B67-479A-8035-7ACBA688DB7B}" type="datetimeFigureOut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C6594-C80E-4D56-91E3-4D110E3DDB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5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9825C7-E17F-43A1-86F9-1F140A9A3467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2AA914-0C01-4173-9205-6A0F07883F44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76192-34D0-44E5-8241-AD4404947018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AB4F15-530C-45CF-96A1-ED2852A5C91E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7483AD-B6A5-4510-89C3-DDD291D954EB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AC3869-4191-47C5-BFB6-E740AAAF937E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384EB8-CC64-4AFD-994F-D0FEEC4C4248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0754300-4410-498A-817B-DB5B196EA383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00F17B5-06A8-47AE-807D-74C40E5FCC8F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F2CF06-61FD-4376-9DB3-3940E54B0E42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42A33B-B278-47C0-A809-5E93D8E84EE0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5D049C7-C056-4FA1-B5CA-400EB4944382}" type="datetime1">
              <a:rPr lang="ru-RU" smtClean="0"/>
              <a:pPr/>
              <a:t>29.11.2016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4F8A52A-4C36-4DC1-A538-0C9FB21A881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56;&#1086;&#1078;&#1076;&#1077;&#1089;&#1090;&#1074;&#1077;&#1085;&#1089;&#1082;&#1080;&#1077;%20&#1095;&#1090;&#1077;&#1085;&#1080;&#1103;%20&#1086;&#1082;&#1090;&#1103;&#1073;&#1088;&#1100;%202016\&#1041;&#1086;&#1075;&#1086;&#1088;&#1086;&#1076;&#1080;&#1095;&#1085;&#1099;&#1077;%20&#1080;&#1082;&#1086;&#1085;&#1086;&#1087;&#1080;&#1089;&#1085;&#1099;&#1077;%20&#1082;&#1086;&#1084;&#1087;&#1086;&#1079;&#1080;&#1094;&#1080;&#1080;&#1080;\&#1064;&#1077;&#1089;&#1090;&#1086;&#1081;%20&#1089;&#1083;&#1072;&#1081;&#1076;.MP3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6" name="Picture 2" descr="C:\Documents and Settings\Admin\Рабочий стол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5716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Суетовская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средняя школа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Ярцевского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района Смоленской области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293304"/>
            <a:ext cx="8929718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0113" algn="ctr">
              <a:lnSpc>
                <a:spcPct val="12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Проектная деятельность учащихся </a:t>
            </a:r>
          </a:p>
          <a:p>
            <a:pPr indent="900113" algn="ctr">
              <a:lnSpc>
                <a:spcPct val="12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уроках истории православной культуры </a:t>
            </a:r>
          </a:p>
          <a:p>
            <a:pPr indent="900113" algn="ctr">
              <a:lnSpc>
                <a:spcPct val="12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земли Смоленской в 8 классе</a:t>
            </a:r>
          </a:p>
          <a:p>
            <a:pPr>
              <a:lnSpc>
                <a:spcPct val="120000"/>
              </a:lnSpc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(из опыта работы учителя  православной культуры</a:t>
            </a:r>
          </a:p>
          <a:p>
            <a:pPr algn="ctr">
              <a:lnSpc>
                <a:spcPct val="12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Жолудевой  Веры  Викторовны)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5715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Суетово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15304" cy="142876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Промежуточная аттестация в  8  классе по предмету «История православной культуры земли Смоленской»</a:t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(май   2006   года)</a:t>
            </a:r>
            <a:r>
              <a:rPr lang="ru-RU" sz="24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scan 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6000" contrast="26000"/>
          </a:blip>
          <a:stretch>
            <a:fillRect/>
          </a:stretch>
        </p:blipFill>
        <p:spPr>
          <a:xfrm>
            <a:off x="1042989" y="2214554"/>
            <a:ext cx="3957639" cy="2648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Picture 4" descr="scan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4000504"/>
            <a:ext cx="4167217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8072462" cy="1714488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Перечень тем творческих и исследовательских работ 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по истории православной культуры земли Смоленской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в 8 классе для промежуточной аттестации 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в 2008/2009 учебном году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500174"/>
            <a:ext cx="7929618" cy="471490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1. Прошлое и настоящее монастырей Смоленска (Авраамиев, Троицкий, Вознесенский)</a:t>
            </a:r>
          </a:p>
          <a:p>
            <a:pPr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2. Смоленские князья </a:t>
            </a:r>
            <a:r>
              <a:rPr lang="ru-RU" sz="2600" dirty="0" err="1" smtClean="0">
                <a:latin typeface="Times New Roman" pitchFamily="18" charset="0"/>
              </a:rPr>
              <a:t>Ростиславичи</a:t>
            </a:r>
            <a:r>
              <a:rPr lang="ru-RU" sz="2600" dirty="0" smtClean="0">
                <a:latin typeface="Times New Roman" pitchFamily="18" charset="0"/>
              </a:rPr>
              <a:t> и их вклад в развитие Православной Церкви на Смоленской земле</a:t>
            </a:r>
          </a:p>
          <a:p>
            <a:pPr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3. Жизненный путь и христианский подвиг святого благоверного князя Ростислава </a:t>
            </a:r>
            <a:r>
              <a:rPr lang="ru-RU" sz="2600" dirty="0" err="1" smtClean="0">
                <a:latin typeface="Times New Roman" pitchFamily="18" charset="0"/>
              </a:rPr>
              <a:t>Мстиславича</a:t>
            </a:r>
            <a:r>
              <a:rPr lang="ru-RU" sz="2600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4. Жизненный путь и христианский подвиг князя Давида </a:t>
            </a:r>
            <a:r>
              <a:rPr lang="ru-RU" sz="2600" dirty="0" err="1" smtClean="0">
                <a:latin typeface="Times New Roman" pitchFamily="18" charset="0"/>
              </a:rPr>
              <a:t>Ростиславича</a:t>
            </a:r>
            <a:endParaRPr lang="ru-RU" sz="26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 5. Жизненный путь и христианский подвиг князя Романа </a:t>
            </a:r>
            <a:r>
              <a:rPr lang="ru-RU" sz="2600" dirty="0" err="1" smtClean="0">
                <a:latin typeface="Times New Roman" pitchFamily="18" charset="0"/>
              </a:rPr>
              <a:t>Ростиславича</a:t>
            </a:r>
            <a:r>
              <a:rPr lang="ru-RU" sz="2600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6. Иконографические сюжеты Богородицы </a:t>
            </a:r>
          </a:p>
          <a:p>
            <a:pPr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7. Святыни Смоленского кафедрального Свято-Успенского собора</a:t>
            </a:r>
          </a:p>
          <a:p>
            <a:pPr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8. Прошлое и настоящее храмов </a:t>
            </a:r>
            <a:r>
              <a:rPr lang="ru-RU" sz="2600" dirty="0" err="1" smtClean="0">
                <a:latin typeface="Times New Roman" pitchFamily="18" charset="0"/>
              </a:rPr>
              <a:t>Ярцевского</a:t>
            </a:r>
            <a:r>
              <a:rPr lang="ru-RU" sz="2600" dirty="0" smtClean="0">
                <a:latin typeface="Times New Roman" pitchFamily="18" charset="0"/>
              </a:rPr>
              <a:t> благочиния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357166"/>
            <a:ext cx="7862150" cy="6286544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10.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</a:rPr>
              <a:t>Храмы г.Ярцева: православное прошлое и настоящее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11. Храмы </a:t>
            </a:r>
            <a:r>
              <a:rPr lang="ru-RU" sz="2600" dirty="0" err="1" smtClean="0">
                <a:latin typeface="Times New Roman" pitchFamily="18" charset="0"/>
              </a:rPr>
              <a:t>Ярцевского</a:t>
            </a:r>
            <a:r>
              <a:rPr lang="ru-RU" sz="2600" dirty="0" smtClean="0">
                <a:latin typeface="Times New Roman" pitchFamily="18" charset="0"/>
              </a:rPr>
              <a:t> района: православное прошлое и настоящее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12. Разработка паломнического маршрута «</a:t>
            </a:r>
            <a:r>
              <a:rPr lang="ru-RU" sz="2600" dirty="0" err="1" smtClean="0">
                <a:latin typeface="Times New Roman" pitchFamily="18" charset="0"/>
              </a:rPr>
              <a:t>Ярцево-Духовщина-Смогири-Шестаки</a:t>
            </a:r>
            <a:r>
              <a:rPr lang="ru-RU" sz="2600" dirty="0" smtClean="0">
                <a:latin typeface="Times New Roman" pitchFamily="18" charset="0"/>
              </a:rPr>
              <a:t>»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13. Отрывки из летописей о святом мученике князе Глебе, святом воине-мученике Меркурии в рисунках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14.  Составление кроссвордов на темы: Устройство храма, Свято-Успенский собор в Смоленске, житие и христианский подвиг преподобного Герасима Болдинского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15. Жизненный путь и служение Русской Православной Церкви Патриарха Кирилла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16. Жизненный путь и служение Русской Православной Церкви Патриарха Алексия </a:t>
            </a:r>
            <a:r>
              <a:rPr lang="en-US" sz="2600" dirty="0" smtClean="0">
                <a:latin typeface="Times New Roman" pitchFamily="18" charset="0"/>
              </a:rPr>
              <a:t>II</a:t>
            </a:r>
            <a:r>
              <a:rPr lang="ru-RU" sz="2600" dirty="0" smtClean="0">
                <a:latin typeface="Times New Roman" pitchFamily="18" charset="0"/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17. Святая русской земли Великая княгиня </a:t>
            </a:r>
            <a:r>
              <a:rPr lang="ru-RU" sz="2600" dirty="0" err="1" smtClean="0">
                <a:latin typeface="Times New Roman" pitchFamily="18" charset="0"/>
              </a:rPr>
              <a:t>Елисавета</a:t>
            </a:r>
            <a:r>
              <a:rPr lang="ru-RU" sz="2600" dirty="0" smtClean="0">
                <a:latin typeface="Times New Roman" pitchFamily="18" charset="0"/>
              </a:rPr>
              <a:t> </a:t>
            </a:r>
            <a:r>
              <a:rPr lang="ru-RU" sz="2600" dirty="0" err="1" smtClean="0">
                <a:latin typeface="Times New Roman" pitchFamily="18" charset="0"/>
              </a:rPr>
              <a:t>Феодоровна</a:t>
            </a:r>
            <a:r>
              <a:rPr lang="ru-RU" sz="2600" dirty="0" smtClean="0">
                <a:latin typeface="Times New Roman" pitchFamily="18" charset="0"/>
              </a:rPr>
              <a:t>. Испытания… Преодоление… Восхождение… 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600" dirty="0" smtClean="0">
                <a:latin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428604"/>
            <a:ext cx="7933588" cy="5819796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None/>
            </a:pPr>
            <a:r>
              <a:rPr lang="ru-RU" sz="2400" dirty="0" smtClean="0">
                <a:latin typeface="Times New Roman" pitchFamily="18" charset="0"/>
              </a:rPr>
              <a:t>18. Иконография православных праздников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19.  Иконография: зарождение, техника, символы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20. Русская икона как средство выражения духовного мира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21. История Русской Православной Церкви в лицах. Патриархи всея Руси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22.  История Православной Церкви на Смоленской земле в лицах. Смоленские епископы и митрополиты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23. Жизненный путь и христианский подвиг святого равноапостольного Николая, архиепископа Японского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24. Жизненный путь и христианский подвиг святой благоверной княгини </a:t>
            </a:r>
            <a:r>
              <a:rPr lang="ru-RU" sz="2400" dirty="0" err="1" smtClean="0">
                <a:latin typeface="Times New Roman" pitchFamily="18" charset="0"/>
              </a:rPr>
              <a:t>Иулиании</a:t>
            </a:r>
            <a:r>
              <a:rPr lang="ru-RU" sz="2400" dirty="0" smtClean="0">
                <a:latin typeface="Times New Roman" pitchFamily="18" charset="0"/>
              </a:rPr>
              <a:t> Вяземской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15304" cy="1428760"/>
          </a:xfr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Промежуточная аттестация в  8  классе по предмету «История православной культуры земли Смоленской»</a:t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(май   2006   года)</a:t>
            </a:r>
            <a:r>
              <a:rPr lang="ru-RU" sz="24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scan 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6000" contrast="26000"/>
          </a:blip>
          <a:stretch>
            <a:fillRect/>
          </a:stretch>
        </p:blipFill>
        <p:spPr>
          <a:xfrm>
            <a:off x="1042989" y="2214554"/>
            <a:ext cx="3957639" cy="2648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Picture 4" descr="scan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4000504"/>
            <a:ext cx="4167217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82536"/>
            <a:ext cx="7858180" cy="1417638"/>
          </a:xfr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Промежуточная аттестация по истории православной культуры земли   Смоленской  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  мае   2009   года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dmin\Рабочий стол\Жолудева В.В. для Круглого стола 4.12.2013\S6300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1500174"/>
            <a:ext cx="5210167" cy="3905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075" name="Picture 3" descr="C:\Documents and Settings\Admin\Рабочий стол\Жолудева В.В. для Круглого стола 4.12.2013\S6300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429000"/>
            <a:ext cx="3929090" cy="2945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2050" name="Picture 2" descr="C:\Documents and Settings\Admin\Рабочий стол\Новая папка\Безымянный 1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074" name="Picture 2" descr="C:\Documents and Settings\Admin\Рабочий стол\Новая папка\Безымянный 1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026" name="Picture 2" descr="C:\Documents and Settings\Admin\Рабочий стол\Новая папка\Безымянный 1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1143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Промежуточная аттестация по истории православной культуры земли   Смоленской  </a:t>
            </a:r>
            <a:b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   мае   2013   года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Рабочий стол\Жолудева В.В. для Круглого стола 4.12.2013\IMG_1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3388360" cy="2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2051" name="Picture 3" descr="C:\Documents and Settings\Admin\Рабочий стол\Жолудева В.В. для Круглого стола 4.12.2013\IMG_1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571612"/>
            <a:ext cx="3387725" cy="2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Documents and Settings\Admin\Рабочий стол\Жолудева В.В. для Круглого стола 4.12.2013\IMG_1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071942"/>
            <a:ext cx="3387725" cy="2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357298"/>
            <a:ext cx="7500990" cy="4525963"/>
          </a:xfrm>
        </p:spPr>
        <p:txBody>
          <a:bodyPr/>
          <a:lstStyle/>
          <a:p>
            <a:pPr marL="1430338" indent="0" algn="just">
              <a:lnSpc>
                <a:spcPct val="100000"/>
              </a:lnSpc>
              <a:buNone/>
            </a:pPr>
            <a:r>
              <a:rPr lang="ru-RU" sz="20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Современный урок - это, прежде всего урок, на котором учитель умело использует все возможности для развития личности ученика, её активного умственного роста, глубокого и осмысленного усвоения знаний, для формирования  её  нравственных основ. </a:t>
            </a:r>
          </a:p>
          <a:p>
            <a:pPr algn="r">
              <a:lnSpc>
                <a:spcPct val="10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Конаржевский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Ю.А. </a:t>
            </a:r>
          </a:p>
          <a:p>
            <a:pPr algn="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098" name="Picture 2" descr="C:\Documents and Settings\Admin\Рабочий стол\Новая папка\Безымянный 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122" name="Picture 2" descr="C:\Documents and Settings\Admin\Рабочий стол\Новая папка\Безымянный 1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146" name="Picture 2" descr="C:\Documents and Settings\Admin\Рабочий стол\Новая папка\Безымянный 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Я+Детские работы=Аттестация\Аня-Диплом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00042"/>
            <a:ext cx="4503528" cy="5828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170" name="Picture 2" descr="C:\Documents and Settings\Admin\Рабочий стол\Новая папка\Безымянный 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8194" name="Picture 2" descr="C:\Documents and Settings\Admin\Рабочий стол\Новая папка\Безымянный 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9218" name="Picture 2" descr="C:\Documents and Settings\Admin\Рабочий стол\Новая папка\Безымянный 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0242" name="Picture 2" descr="C:\Documents and Settings\Admin\Рабочий стол\Новая папка\Безымянный 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1266" name="Picture 2" descr="C:\Documents and Settings\Admin\Рабочий стол\Новая папка\Безымянный 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12290" name="Picture 2" descr="C:\Documents and Settings\Admin\Рабочий стол\Новая папка\Безымянный 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643866" cy="92867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ФГОС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0" y="1500174"/>
          <a:ext cx="914400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3314" name="Picture 2" descr="C:\Documents and Settings\Admin\Рабочий стол\Новая папка\Безымянный 1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14338" name="Picture 2" descr="C:\Documents and Settings\Admin\Рабочий стол\Новая папка\Безымянный 1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5362" name="Picture 2" descr="C:\Documents and Settings\Admin\Рабочий стол\Новая папка\Безымянный 1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16386" name="Picture 2" descr="C:\Documents and Settings\Admin\Рабочий стол\Новая папка\Безымянный 1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17410" name="Picture 2" descr="C:\Documents and Settings\Admin\Рабочий стол\Новая папка\Безымянный 1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Admin\Рабочий стол\Моя Аттестация 2019\грамоты  с 14-15\кв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857232"/>
            <a:ext cx="3769075" cy="5235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 descr="C:\Documents and Settings\Admin\Рабочий стол\Моя Аттестация 2019\грамоты  с 14-15\кв1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4429" y="857232"/>
            <a:ext cx="3769075" cy="5235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3" name="Picture 3" descr="C:\Documents and Settings\Admin\Рабочий стол\Я+Детские работы=Аттестация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57166"/>
            <a:ext cx="4526572" cy="5857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3074" name="Picture 2" descr="C:\Documents and Settings\Admin\Рабочий стол\Безымянный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1026" name="Picture 2" descr="C:\Documents and Settings\Admin\Рабочий стол\Безымянный2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Безымянный2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Безымянный2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0"/>
            <a:ext cx="9734584" cy="7500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7C832-96A7-4E8E-A717-4E366CD6DEC0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3074" name="Picture 3" descr="C:\Documents and Settings\Учитель\Мои документы\Анимации\a0200000.gif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221163"/>
            <a:ext cx="1276350" cy="942975"/>
          </a:xfrm>
          <a:noFill/>
          <a:ln/>
        </p:spPr>
      </p:pic>
      <p:pic>
        <p:nvPicPr>
          <p:cNvPr id="3075" name="Picture 3" descr="C:\Documents and Settings\Учитель\Мои документы\Анимации\a0200000.gif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4925"/>
            <a:ext cx="2520950" cy="1862138"/>
          </a:xfrm>
          <a:noFill/>
          <a:ln/>
        </p:spPr>
      </p:pic>
      <p:pic>
        <p:nvPicPr>
          <p:cNvPr id="3077" name="Picture 3" descr="C:\Documents and Settings\Учитель\Мои документы\Анимации\a0200000.gif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 flipH="1">
            <a:off x="7219950" y="404813"/>
            <a:ext cx="1924050" cy="1420812"/>
          </a:xfrm>
          <a:noFill/>
          <a:ln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214414" y="1714488"/>
            <a:ext cx="7072362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Словарь  по  ОПК</a:t>
            </a:r>
          </a:p>
          <a:p>
            <a:pPr algn="ctr"/>
            <a:r>
              <a:rPr lang="ru-RU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«Богородичные </a:t>
            </a:r>
            <a:endParaRPr lang="ru-RU" sz="6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иконописные </a:t>
            </a:r>
          </a:p>
          <a:p>
            <a:pPr algn="ctr"/>
            <a:r>
              <a:rPr lang="ru-RU" sz="4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композиции»</a:t>
            </a:r>
          </a:p>
          <a:p>
            <a:pPr algn="ctr"/>
            <a:endParaRPr lang="ru-RU" sz="4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ru-RU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8" name="Шестой слайд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8214" y="6000768"/>
            <a:ext cx="304800" cy="304800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Безымянный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C 0.03438 -0.0125 0.07188 -0.00902 0.10643 0.00209 C 0.11216 0.00787 0.11823 0.01204 0.12431 0.01713 C 0.13021 0.02223 0.13542 0.0294 0.14202 0.03218 C 0.14844 0.03496 0.15486 0.03588 0.16129 0.03866 C 0.18907 0.03704 0.19254 0.03658 0.21302 0.03218 C 0.23611 0.03287 0.2592 0.03241 0.28229 0.03426 C 0.28577 0.03449 0.28872 0.03774 0.29202 0.03866 C 0.29983 0.04074 0.32865 0.0426 0.33229 0.04283 C 0.40018 0.06737 0.35747 0.04954 0.51615 0.05162 C 0.54792 0.05324 0.55278 0.05186 0.57587 0.06019 C 0.59844 0.0588 0.62101 0.05787 0.64358 0.05579 C 0.65521 0.05487 0.66806 0.04352 0.68073 0.04074 C 0.75417 0.0419 0.77674 0.02824 0.82587 0.04931 C 0.84184 0.06528 0.82466 0.04954 0.83716 0.05787 C 0.84011 0.05996 0.84618 0.06667 0.84844 0.06875 C 0.85972 0.07848 0.87136 0.08635 0.88229 0.09676 C 0.89219 0.10625 0.90122 0.11945 0.91302 0.12454 C 0.92622 0.13774 0.93993 0.15093 0.9533 0.16343 C 0.95955 0.16945 0.95938 0.16644 0.96615 0.16991 C 0.98091 0.17778 0.99393 0.18704 1.00972 0.19121 C 1.05643 0.21806 1.06077 0.20162 1.14045 0.2 C 1.14792 0.18982 1.15417 0.18403 1.16459 0.18056 C 1.16632 0.1794 1.19115 0.16181 1.19514 0.16112 C 1.20261 0.15996 1.21025 0.16112 1.21771 0.16112 " pathEditMode="relative" ptsTypes="ffffffffffffffffffffffffA">
                                      <p:cBhvr>
                                        <p:cTn id="13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4.44444E-6 C -0.01545 -0.0081 -0.03124 -0.01412 -0.0467 -0.02152 C -0.0585 -0.02731 -0.06805 -0.03541 -0.08072 -0.03865 C -0.18541 -0.03657 -0.25069 -0.03356 -0.36128 -0.03217 C -0.39045 -0.02106 -0.37638 -0.02685 -0.40329 -0.01504 C -0.41527 -0.00972 -0.42621 -0.00277 -0.43871 -4.44444E-6 C -0.4809 0.02894 -0.57135 0.00834 -0.58715 0.00857 C -0.60416 0.01644 -0.6217 0.02246 -0.63871 0.0301 C -0.64565 0.03311 -0.65381 0.04005 -0.66128 0.04098 C -0.67308 0.04237 -0.68489 0.04237 -0.6967 0.04306 C -0.71354 0.04746 -0.72899 0.05533 -0.74513 0.0625 C -0.74791 0.06366 -0.75052 0.06575 -0.75329 0.06667 C -0.75868 0.06852 -0.76944 0.07107 -0.76944 0.07107 C -0.83298 0.11227 -0.76111 0.06713 -0.96458 0.07755 C -1.01197 0.07987 -1.04704 0.13218 -1.09201 0.1419 C -1.12656 0.16088 -1.17708 0.1419 -1.20642 0.16343 C -1.21684 0.17107 -1.20642 0.19514 -1.20642 0.21088 " pathEditMode="relative" ptsTypes="ffffffffffffffffA">
                                      <p:cBhvr>
                                        <p:cTn id="15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23 C 0.07274 0.00093 0.09375 -0.00995 0.14184 0.00833 C 0.15834 0.01435 0.17622 0.01782 0.19288 0.02315 C 0.1974 0.02454 0.20174 0.02616 0.20625 0.02755 C 0.20834 0.02824 0.21302 0.02963 0.21302 0.02986 C 0.25625 0.02824 0.29097 0.02824 0.33038 0.01458 C 0.48715 0.01759 0.41476 0.00486 0.47465 0.02546 C 0.57882 0.10093 0.64948 0.06643 0.80972 0.06782 C 0.8191 0.07454 0.82604 0.0743 0.83629 0.07847 C 0.86059 0.08866 0.88924 0.09699 0.91632 0.09768 C 0.9724 0.09907 1.02882 0.09907 1.0849 0.09977 C 1.10781 0.10162 1.13056 0.10718 1.15365 0.10833 C 1.18021 0.10972 1.20695 0.10833 1.23351 0.10833 " pathEditMode="relative" rAng="0" ptsTypes="ffffffffffffA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</p:childTnLst>
        </p:cTn>
      </p:par>
    </p:tnLst>
    <p:bldLst>
      <p:bldP spid="30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1643042" y="357166"/>
          <a:ext cx="657229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4357686" y="4929199"/>
            <a:ext cx="1047800" cy="857256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Овал 8"/>
          <p:cNvSpPr/>
          <p:nvPr/>
        </p:nvSpPr>
        <p:spPr>
          <a:xfrm>
            <a:off x="5786446" y="785794"/>
            <a:ext cx="2643206" cy="11430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Разноуровневое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обучение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7554" y="5643578"/>
            <a:ext cx="3071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Повышение качества знаний,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обученности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мотивации,  интереса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071670" y="1714488"/>
            <a:ext cx="2500330" cy="11430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критического мышления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072066" y="1857364"/>
            <a:ext cx="2643206" cy="92869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Концентрация обучения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714876" y="2643182"/>
            <a:ext cx="2286016" cy="12858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Модульное обучение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00100" y="0"/>
            <a:ext cx="8072494" cy="46166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СОВРЕМЕННЫЕ  ПЕДАГОГИЧЕСКИЕ  ТЕХНОЛОГИИ</a:t>
            </a:r>
            <a:endParaRPr lang="ru-RU" sz="2400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6146" name="Picture 2" descr="C:\Documents and Settings\Admin\Рабочий стол\Безымянный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1026" name="Picture 2" descr="C:\Documents and Settings\Admin\Рабочий стол\Безымянный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3074" name="Picture 2" descr="C:\Documents and Settings\Admin\Рабочий стол\Безымянный 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5122" name="Picture 2" descr="C:\Documents and Settings\Admin\Рабочий стол\Безымянный 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4098" name="Picture 2" descr="C:\Documents and Settings\Admin\Рабочий стол\Безымянный 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3" name="Picture 2" descr="jet76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5144" y="357166"/>
            <a:ext cx="4168624" cy="616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858180" cy="101122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571612"/>
            <a:ext cx="7429552" cy="514353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indent="-14288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инновационных технологий в преподавании не только подогревает мотивацию детей, не только делает уроки более разнообразными и интересными, но также способствует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саморазвитию не только ученика, но и учителя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Проектная методика   в сочетании с ИКТ является эффективной инновационной технологией, которая обеспечивает: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значительное повышение качества знаний учащихся;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2) повышение уровня внутренней мотивации учащихся;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3) повышение уровня самостоятельности учащихся;</a:t>
            </a:r>
          </a:p>
          <a:p>
            <a:pPr marL="457200" indent="-45720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4) повышение уровня сплоченности коллектива;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5) повышение общего интеллектуального развития учащихся. 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42852"/>
            <a:ext cx="7933588" cy="6357982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“Скажи мне – и я забуду.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Покажи мне – и я запомню.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Вовлеки меня – и я научусь”.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5" name="Picture 2" descr="C:\Documents and Settings\Admin\Рабочий стол\image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786058"/>
            <a:ext cx="5357850" cy="3758491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inde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4"/>
            <a:ext cx="2577727" cy="3038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7429552" cy="108266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214414" y="1857364"/>
            <a:ext cx="7286676" cy="464347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lvl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Бычков А. В. Метод проектов в современной школе. – М., 2000.</a:t>
            </a:r>
          </a:p>
          <a:p>
            <a:pPr lvl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Новые педагогические и информационные технологии в системе образования/Под. ред. Е. С.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Полат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– М., 2000.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Пахомова Н. Ю. Метод учебного проекта в образовательном учреждении. – М., 2005.</a:t>
            </a:r>
          </a:p>
          <a:p>
            <a:pPr lvl="0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Сергеев И. С. Как организовать проектную деятельность учащихся. – М., 2004.</a:t>
            </a:r>
          </a:p>
          <a:p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Ступницкая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М.А. Что такое учебный проект? / М.А.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Ступницкая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-  М.: Первое сентября, 2010. – 44 с.</a:t>
            </a:r>
          </a:p>
          <a:p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S63013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026" r="19476" b="10249"/>
          <a:stretch>
            <a:fillRect/>
          </a:stretch>
        </p:blipFill>
        <p:spPr>
          <a:xfrm>
            <a:off x="2676822" y="214290"/>
            <a:ext cx="4538384" cy="4525962"/>
          </a:xfrm>
          <a:noFill/>
          <a:ln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1571604" y="4214818"/>
            <a:ext cx="7072362" cy="2000264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643866" cy="928694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Проектная  деятельность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42976" y="1285860"/>
          <a:ext cx="7715304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86742" cy="1285884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ТИПЫ   ПРОЕКТОВ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Ступницкая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 А. Что такое учебный проект? – М.: Первое сентября, 2010. – с. 35-38).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1928802"/>
            <a:ext cx="6429420" cy="464347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pPr lvl="0"/>
            <a:endParaRPr lang="ru-RU" sz="2000" dirty="0" smtClean="0"/>
          </a:p>
          <a:p>
            <a:pPr lvl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доминирующей деятельности</a:t>
            </a:r>
          </a:p>
          <a:p>
            <a:pPr lvl="0" algn="ctr">
              <a:buNone/>
            </a:pP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Исследовательский (мини-исследование с соответствующей структурой)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Творческий (в определенном жанре)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Ролевой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ролево-игровой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Информационный (сбор информации и представление ее аудитории)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Практико-ориентированный (результат соответствует реальной потребности и может быть применен)</a:t>
            </a:r>
          </a:p>
          <a:p>
            <a:pPr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1506" y="0"/>
          <a:ext cx="8072494" cy="685799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857784"/>
                <a:gridCol w="3214710"/>
              </a:tblGrid>
              <a:tr h="1504699">
                <a:tc>
                  <a:txBody>
                    <a:bodyPr/>
                    <a:lstStyle/>
                    <a:p>
                      <a:pPr algn="ctr"/>
                      <a:r>
                        <a:rPr lang="ru-RU" sz="3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Темы проектных работ 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Проектный продукт 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8880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Зодчество. Устройство храма   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Рисунок,  макет храма, кроссворд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50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2. Святые Смоленской земли </a:t>
                      </a:r>
                      <a:r>
                        <a:rPr lang="en-US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XIII </a:t>
                      </a: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века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Рисунок,  икона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10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3. Рост влияния Православной Церкви под покровительством князей </a:t>
                      </a:r>
                      <a:r>
                        <a:rPr lang="ru-RU" sz="20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Ростиславичей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Макет,  рисунок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2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4"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Православная Церковь на Смоленщине в 1917-1945 гг.     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Таблица</a:t>
                      </a:r>
                    </a:p>
                  </a:txBody>
                  <a:tcPr/>
                </a:tc>
              </a:tr>
              <a:tr h="11078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r>
                        <a:rPr lang="ru-RU" sz="2000" dirty="0" smtClean="0">
                          <a:latin typeface="Times New Roman" pitchFamily="18" charset="0"/>
                        </a:rPr>
                        <a:t> Жизненный путь и христианский подвиг святого равноапостольного Николая, архиепископа Японского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Реферат</a:t>
                      </a:r>
                    </a:p>
                  </a:txBody>
                  <a:tcPr/>
                </a:tc>
              </a:tr>
              <a:tr h="11083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ru-RU" sz="2000" dirty="0" smtClean="0">
                          <a:latin typeface="Times New Roman" pitchFamily="18" charset="0"/>
                        </a:rPr>
                        <a:t>Прошлое и настоящее монастырей Смоленска (Авраамиев, Троицкий, Вознесенский)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Презентация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4F8A52A-4C36-4DC1-A538-0C9FB21A881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285728"/>
            <a:ext cx="3000396" cy="4795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4" descr="IMG_103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500042"/>
            <a:ext cx="3680965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142976" y="5286388"/>
            <a:ext cx="385765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Макет Смоленского храма Михаила Архангела в 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XII 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веке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(Автор: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Машенская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Виктория)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5286388"/>
            <a:ext cx="371477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Макет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Свято-Николаевской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церкви села Суетово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(Автор: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Бочарова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Виктория)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A52A-4C36-4DC1-A538-0C9FB21A8814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Picture 7" descr="IMG_1062"/>
          <p:cNvPicPr>
            <a:picLocks noChangeAspect="1" noChangeArrowheads="1"/>
          </p:cNvPicPr>
          <p:nvPr/>
        </p:nvPicPr>
        <p:blipFill>
          <a:blip r:embed="rId2" cstate="print"/>
          <a:srcRect l="3804" t="3052" r="4902" b="3865"/>
          <a:stretch>
            <a:fillRect/>
          </a:stretch>
        </p:blipFill>
        <p:spPr>
          <a:xfrm>
            <a:off x="2714612" y="383954"/>
            <a:ext cx="3857652" cy="4902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214546" y="5515949"/>
            <a:ext cx="4714908" cy="984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Икона «Святые Авраамий и Меркурий – заступники Смоленские»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(Автор: </a:t>
            </a:r>
            <a:r>
              <a:rPr lang="ru-RU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Машенская</a:t>
            </a:r>
            <a:r>
              <a:rPr lang="ru-RU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Виктория)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ема6">
  <a:themeElements>
    <a:clrScheme name="Другая 79">
      <a:dk1>
        <a:sysClr val="windowText" lastClr="000000"/>
      </a:dk1>
      <a:lt1>
        <a:sysClr val="window" lastClr="FFFFFF"/>
      </a:lt1>
      <a:dk2>
        <a:srgbClr val="AC66BB"/>
      </a:dk2>
      <a:lt2>
        <a:srgbClr val="EEE0F1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002060"/>
      </a:hlink>
      <a:folHlink>
        <a:srgbClr val="200E17"/>
      </a:folHlink>
    </a:clrScheme>
    <a:fontScheme name="Другая 11">
      <a:majorFont>
        <a:latin typeface="Book Antiqua"/>
        <a:ea typeface=""/>
        <a:cs typeface=""/>
      </a:majorFont>
      <a:minorFont>
        <a:latin typeface="Bookman Old Style"/>
        <a:ea typeface=""/>
        <a:cs typeface="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</TotalTime>
  <Words>852</Words>
  <Application>Microsoft Office PowerPoint</Application>
  <PresentationFormat>Экран (4:3)</PresentationFormat>
  <Paragraphs>157</Paragraphs>
  <Slides>49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1_Тема6</vt:lpstr>
      <vt:lpstr>Презентация PowerPoint</vt:lpstr>
      <vt:lpstr>Презентация PowerPoint</vt:lpstr>
      <vt:lpstr>ФГОС</vt:lpstr>
      <vt:lpstr>Презентация PowerPoint</vt:lpstr>
      <vt:lpstr>Проектная  деятельность</vt:lpstr>
      <vt:lpstr> ТИПЫ   ПРОЕКТОВ  (Ступницкая М. А. Что такое учебный проект? – М.: Первое сентября, 2010. – с. 35-38). </vt:lpstr>
      <vt:lpstr>Презентация PowerPoint</vt:lpstr>
      <vt:lpstr>Презентация PowerPoint</vt:lpstr>
      <vt:lpstr>Презентация PowerPoint</vt:lpstr>
      <vt:lpstr>Промежуточная аттестация в  8  классе по предмету «История православной культуры земли Смоленской»  (май   2006   года) </vt:lpstr>
      <vt:lpstr>Перечень тем творческих и исследовательских работ  по истории православной культуры земли Смоленской в 8 классе для промежуточной аттестации  в 2008/2009 учебном году </vt:lpstr>
      <vt:lpstr>Презентация PowerPoint</vt:lpstr>
      <vt:lpstr>Презентация PowerPoint</vt:lpstr>
      <vt:lpstr>Промежуточная аттестация в  8  классе по предмету «История православной культуры земли Смоленской»  (май   2006   года) </vt:lpstr>
      <vt:lpstr>Промежуточная аттестация по истории православной культуры земли   Смоленской    в   мае   2009   года</vt:lpstr>
      <vt:lpstr>Презентация PowerPoint</vt:lpstr>
      <vt:lpstr>Презентация PowerPoint</vt:lpstr>
      <vt:lpstr>Презентация PowerPoint</vt:lpstr>
      <vt:lpstr>Промежуточная аттестация по истории православной культуры земли   Смоленской    в   мае   2013  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  <vt:lpstr>Литература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образовательное учреждение Суетовская общеобразовательная школа Ярцевского района Смоленской области</dc:title>
  <dc:creator>денис</dc:creator>
  <cp:lastModifiedBy>Кочергина</cp:lastModifiedBy>
  <cp:revision>219</cp:revision>
  <dcterms:created xsi:type="dcterms:W3CDTF">2013-11-20T15:13:23Z</dcterms:created>
  <dcterms:modified xsi:type="dcterms:W3CDTF">2016-11-29T11:58:38Z</dcterms:modified>
</cp:coreProperties>
</file>