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59" r:id="rId3"/>
    <p:sldId id="260" r:id="rId4"/>
    <p:sldId id="264" r:id="rId5"/>
    <p:sldId id="261" r:id="rId6"/>
    <p:sldId id="265" r:id="rId7"/>
    <p:sldId id="266" r:id="rId8"/>
    <p:sldId id="267" r:id="rId9"/>
    <p:sldId id="269" r:id="rId10"/>
    <p:sldId id="268" r:id="rId11"/>
    <p:sldId id="262" r:id="rId12"/>
    <p:sldId id="271" r:id="rId13"/>
    <p:sldId id="273" r:id="rId14"/>
    <p:sldId id="274" r:id="rId15"/>
    <p:sldId id="275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4EDEF-68EB-4419-8EA4-C21000007392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3AE7C-9F2E-41E8-8B16-F07B83CEE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338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468B-378C-494D-8F39-58F90ED7007B}" type="slidenum">
              <a:rPr lang="ru-RU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98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468B-378C-494D-8F39-58F90ED7007B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98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468B-378C-494D-8F39-58F90ED7007B}" type="slidenum">
              <a:rPr lang="ru-RU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98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468B-378C-494D-8F39-58F90ED7007B}" type="slidenum">
              <a:rPr lang="ru-RU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98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468B-378C-494D-8F39-58F90ED7007B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98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468B-378C-494D-8F39-58F90ED7007B}" type="slidenum">
              <a:rPr lang="ru-RU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98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468B-378C-494D-8F39-58F90ED7007B}" type="slidenum">
              <a:rPr lang="ru-RU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98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468B-378C-494D-8F39-58F90ED7007B}" type="slidenum">
              <a:rPr lang="ru-RU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98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468B-378C-494D-8F39-58F90ED7007B}" type="slidenum">
              <a:rPr lang="ru-RU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98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468B-378C-494D-8F39-58F90ED7007B}" type="slidenum">
              <a:rPr lang="ru-RU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98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468B-378C-494D-8F39-58F90ED7007B}" type="slidenum">
              <a:rPr lang="ru-RU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98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9472-B33A-4276-BCFF-A14020F46049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554E-3918-4646-A1AB-767AA85F0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47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9472-B33A-4276-BCFF-A14020F46049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554E-3918-4646-A1AB-767AA85F0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73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9472-B33A-4276-BCFF-A14020F46049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554E-3918-4646-A1AB-767AA85F0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80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9472-B33A-4276-BCFF-A14020F46049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554E-3918-4646-A1AB-767AA85F0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5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9472-B33A-4276-BCFF-A14020F46049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554E-3918-4646-A1AB-767AA85F0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5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9472-B33A-4276-BCFF-A14020F46049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554E-3918-4646-A1AB-767AA85F0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20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9472-B33A-4276-BCFF-A14020F46049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554E-3918-4646-A1AB-767AA85F0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90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9472-B33A-4276-BCFF-A14020F46049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554E-3918-4646-A1AB-767AA85F0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01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9472-B33A-4276-BCFF-A14020F46049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554E-3918-4646-A1AB-767AA85F0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38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9472-B33A-4276-BCFF-A14020F46049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554E-3918-4646-A1AB-767AA85F0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05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9472-B33A-4276-BCFF-A14020F46049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554E-3918-4646-A1AB-767AA85F0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21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9472-B33A-4276-BCFF-A14020F46049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2554E-3918-4646-A1AB-767AA85F0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50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смоленская крепостная сте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09361" y="4218179"/>
            <a:ext cx="5256584" cy="252376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идея урока</a:t>
            </a:r>
          </a:p>
          <a:p>
            <a:pPr algn="ctr"/>
            <a:endParaRPr lang="ru-RU" sz="2400" b="1" i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 и строительство крепостной стены. </a:t>
            </a:r>
          </a:p>
          <a:p>
            <a:pPr algn="just"/>
            <a:r>
              <a:rPr lang="ru-RU" sz="30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список Одигитрии»</a:t>
            </a:r>
          </a:p>
          <a:p>
            <a:pPr algn="just"/>
            <a:endParaRPr lang="ru-RU" b="1" i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76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47906" y="-1"/>
            <a:ext cx="9191906" cy="6872506"/>
            <a:chOff x="-18383811" y="-5238750"/>
            <a:chExt cx="18383811" cy="137450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8336127" y="-5238750"/>
              <a:ext cx="18336127" cy="13716000"/>
              <a:chOff x="-23841643" y="-2220945"/>
              <a:chExt cx="18336127" cy="13716000"/>
            </a:xfrm>
          </p:grpSpPr>
          <p:pic>
            <p:nvPicPr>
              <p:cNvPr id="1032" name="Picture 8" descr="http://www.tapeciarnia.pl/tapety/normalne/167873_niebo_chmury_promienie_slonca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57" r="8991"/>
              <a:stretch/>
            </p:blipFill>
            <p:spPr bwMode="auto">
              <a:xfrm>
                <a:off x="-23841643" y="-2220945"/>
                <a:ext cx="18336127" cy="1371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Красивый белый голубь в полёте в PNG скачать картинки, клипа…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8593324" y="-428626"/>
                <a:ext cx="11621023" cy="103136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Прямоугольник 5"/>
            <p:cNvSpPr/>
            <p:nvPr/>
          </p:nvSpPr>
          <p:spPr>
            <a:xfrm>
              <a:off x="-18383811" y="-5238748"/>
              <a:ext cx="18336127" cy="13745009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07504" y="1124742"/>
            <a:ext cx="8856983" cy="54248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Wingdings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материал использовался для строительства? Где его брали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lvl="0" indent="-457200" algn="just">
              <a:buFont typeface="Wingdings" pitchFamily="2" charset="2"/>
              <a:buChar char="Ø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Какое значение для государства имела эта стройка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lvl="0" indent="-457200" algn="just">
              <a:buFont typeface="Wingdings" pitchFamily="2" charset="2"/>
              <a:buChar char="Ø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Каковы особенности крепостной стены (форма башен, бойницы и т.п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457200" lvl="0" indent="-457200" algn="just">
              <a:buFont typeface="Wingdings" pitchFamily="2" charset="2"/>
              <a:buChar char="Ø"/>
            </a:pP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Протяженность стены? Количество башен? Высота башен? 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Каковы фортификационные секреты?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4955" y="243308"/>
            <a:ext cx="7367000" cy="6355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по видеосюжету</a:t>
            </a:r>
            <a:endParaRPr lang="ru-RU" sz="40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1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21882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cs typeface="Times New Roman" pitchFamily="18" charset="0"/>
            </a:endParaRPr>
          </a:p>
        </p:txBody>
      </p:sp>
      <p:pic>
        <p:nvPicPr>
          <p:cNvPr id="9221" name="Picture 5" descr="C:\Users\Admin\Desktop\542_012276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374226"/>
            <a:ext cx="561359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209"/>
            <a:ext cx="4320480" cy="623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02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47906" y="-1"/>
            <a:ext cx="9191906" cy="6872506"/>
            <a:chOff x="-18383811" y="-5238750"/>
            <a:chExt cx="18383811" cy="137450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8336127" y="-5238750"/>
              <a:ext cx="18336127" cy="13716000"/>
              <a:chOff x="-23841643" y="-2220945"/>
              <a:chExt cx="18336127" cy="13716000"/>
            </a:xfrm>
          </p:grpSpPr>
          <p:pic>
            <p:nvPicPr>
              <p:cNvPr id="1032" name="Picture 8" descr="http://www.tapeciarnia.pl/tapety/normalne/167873_niebo_chmury_promienie_slonca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57" r="8991"/>
              <a:stretch/>
            </p:blipFill>
            <p:spPr bwMode="auto">
              <a:xfrm>
                <a:off x="-23841643" y="-2220945"/>
                <a:ext cx="18336127" cy="1371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Красивый белый голубь в полёте в PNG скачать картинки, клипа…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8593324" y="-428626"/>
                <a:ext cx="11621023" cy="103136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Прямоугольник 5"/>
            <p:cNvSpPr/>
            <p:nvPr/>
          </p:nvSpPr>
          <p:spPr>
            <a:xfrm>
              <a:off x="-18383811" y="-5238748"/>
              <a:ext cx="18336127" cy="13745009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07504" y="1124742"/>
            <a:ext cx="8856983" cy="54248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4000"/>
              </a:lnSpc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Учащимся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роздан макет стены с отмеченными сохранившимися участки. 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должны предложить иконы, которые они бы разместили в нишах на башнях  (не только надвратных) 3-5 башен, ребята предлагают мини-проект – историческое и культурологическое обоснование, почему именно тот или иной образ мог бы быть на башне стены, отталкиваясь от истории нашего города.</a:t>
            </a:r>
          </a:p>
          <a:p>
            <a:pPr lvl="0" algn="just"/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4955" y="243308"/>
            <a:ext cx="7367000" cy="6355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40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81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47906" y="-1"/>
            <a:ext cx="9191906" cy="6872506"/>
            <a:chOff x="-18383811" y="-5238750"/>
            <a:chExt cx="18383811" cy="137450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8336127" y="-5238750"/>
              <a:ext cx="18336127" cy="13716000"/>
              <a:chOff x="-23841643" y="-2220945"/>
              <a:chExt cx="18336127" cy="13716000"/>
            </a:xfrm>
          </p:grpSpPr>
          <p:pic>
            <p:nvPicPr>
              <p:cNvPr id="1032" name="Picture 8" descr="http://www.tapeciarnia.pl/tapety/normalne/167873_niebo_chmury_promienie_slonca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57" r="8991"/>
              <a:stretch/>
            </p:blipFill>
            <p:spPr bwMode="auto">
              <a:xfrm>
                <a:off x="-23841643" y="-2220945"/>
                <a:ext cx="18336127" cy="1371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Красивый белый голубь в полёте в PNG скачать картинки, клипа…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8593324" y="-428626"/>
                <a:ext cx="11621023" cy="103136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Прямоугольник 5"/>
            <p:cNvSpPr/>
            <p:nvPr/>
          </p:nvSpPr>
          <p:spPr>
            <a:xfrm>
              <a:off x="-18383811" y="-5238748"/>
              <a:ext cx="18336127" cy="13745009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07504" y="1124742"/>
            <a:ext cx="8856983" cy="54248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позволило построить такую стену, которая стала важным фортификационным сооружением и ожерельем земли Русской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 algn="just">
              <a:lnSpc>
                <a:spcPct val="120000"/>
              </a:lnSpc>
              <a:buFont typeface="Wingdings" pitchFamily="2" charset="2"/>
              <a:buChar char="Ø"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значит для вас эта стена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 algn="just">
              <a:lnSpc>
                <a:spcPct val="120000"/>
              </a:lnSpc>
              <a:buFont typeface="Wingdings" pitchFamily="2" charset="2"/>
              <a:buChar char="Ø"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нравственный урок вы вынесли с сегодняшнего занятия?</a:t>
            </a:r>
          </a:p>
          <a:p>
            <a:pPr lvl="0" algn="just">
              <a:lnSpc>
                <a:spcPct val="120000"/>
              </a:lnSpc>
            </a:pP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6468" y="260649"/>
            <a:ext cx="7367000" cy="6355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 урока. Рефлексия</a:t>
            </a:r>
            <a:endParaRPr lang="ru-RU" sz="40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97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47906" y="-1"/>
            <a:ext cx="9191906" cy="6872506"/>
            <a:chOff x="-18383811" y="-5238750"/>
            <a:chExt cx="18383811" cy="137450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8336127" y="-5238750"/>
              <a:ext cx="18336127" cy="13716000"/>
              <a:chOff x="-23841643" y="-2220945"/>
              <a:chExt cx="18336127" cy="13716000"/>
            </a:xfrm>
          </p:grpSpPr>
          <p:pic>
            <p:nvPicPr>
              <p:cNvPr id="1032" name="Picture 8" descr="http://www.tapeciarnia.pl/tapety/normalne/167873_niebo_chmury_promienie_slonca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57" r="8991"/>
              <a:stretch/>
            </p:blipFill>
            <p:spPr bwMode="auto">
              <a:xfrm>
                <a:off x="-23841643" y="-2220945"/>
                <a:ext cx="18336127" cy="1371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Красивый белый голубь в полёте в PNG скачать картинки, клипа…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8593324" y="-428626"/>
                <a:ext cx="11621023" cy="103136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Прямоугольник 5"/>
            <p:cNvSpPr/>
            <p:nvPr/>
          </p:nvSpPr>
          <p:spPr>
            <a:xfrm>
              <a:off x="-18383811" y="-5238748"/>
              <a:ext cx="18336127" cy="13745009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876468" y="260649"/>
            <a:ext cx="7367000" cy="6355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Притча</a:t>
            </a:r>
            <a:endParaRPr lang="ru-RU" sz="40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https://pp.vk.me/c626418/v626418519/2c4d0/0CZcSyHIe_A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271868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92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47906" y="-1"/>
            <a:ext cx="9191906" cy="6872506"/>
            <a:chOff x="-18383811" y="-5238750"/>
            <a:chExt cx="18383811" cy="137450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8336127" y="-5238750"/>
              <a:ext cx="18336127" cy="13716000"/>
              <a:chOff x="-23841643" y="-2220945"/>
              <a:chExt cx="18336127" cy="13716000"/>
            </a:xfrm>
          </p:grpSpPr>
          <p:pic>
            <p:nvPicPr>
              <p:cNvPr id="1032" name="Picture 8" descr="http://www.tapeciarnia.pl/tapety/normalne/167873_niebo_chmury_promienie_slonca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57" r="8991"/>
              <a:stretch/>
            </p:blipFill>
            <p:spPr bwMode="auto">
              <a:xfrm>
                <a:off x="-23841643" y="-2220945"/>
                <a:ext cx="18336127" cy="1371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Красивый белый голубь в полёте в PNG скачать картинки, клипа…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8593324" y="-428626"/>
                <a:ext cx="11621023" cy="103136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Прямоугольник 5"/>
            <p:cNvSpPr/>
            <p:nvPr/>
          </p:nvSpPr>
          <p:spPr>
            <a:xfrm>
              <a:off x="-18383811" y="-5238748"/>
              <a:ext cx="18336127" cy="13745009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07504" y="1124742"/>
            <a:ext cx="8856983" cy="54248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юбой </a:t>
            </a: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православной традиции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сопровождается  </a:t>
            </a: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молитвой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крепостная стена и стоит почти полвека, потому что строилась с молитвой.</a:t>
            </a:r>
          </a:p>
          <a:p>
            <a:pPr lvl="0" algn="just">
              <a:lnSpc>
                <a:spcPct val="120000"/>
              </a:lnSpc>
            </a:pP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6468" y="260649"/>
            <a:ext cx="7367000" cy="6355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Нравственный вывод</a:t>
            </a:r>
            <a:endParaRPr lang="ru-RU" sz="40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21882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Благодарю за внимание !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6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7428" y="1124743"/>
            <a:ext cx="8513044" cy="16687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мотивации к осознанию роли труда, который нравственно обогащает человека</a:t>
            </a:r>
          </a:p>
          <a:p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9124" y="260649"/>
            <a:ext cx="7367000" cy="635510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урока</a:t>
            </a:r>
            <a:endParaRPr lang="ru-RU" sz="40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0721" y="2793490"/>
            <a:ext cx="7367000" cy="635510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Этическое осмысление темы</a:t>
            </a:r>
            <a:endParaRPr lang="ru-RU" sz="40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4979" y="3717032"/>
            <a:ext cx="8513044" cy="3024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национальных базовых ценностей, добродетелей православного человека,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духовного роста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личности. Крепостная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стена – это плод усилий и радений тысяч строителей во имя защиты Родины.</a:t>
            </a:r>
          </a:p>
          <a:p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3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47906" y="-1"/>
            <a:ext cx="9191906" cy="6872506"/>
            <a:chOff x="-18383811" y="-5238750"/>
            <a:chExt cx="18383811" cy="137450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8336127" y="-5238750"/>
              <a:ext cx="18336127" cy="13716000"/>
              <a:chOff x="-23841643" y="-2220945"/>
              <a:chExt cx="18336127" cy="13716000"/>
            </a:xfrm>
          </p:grpSpPr>
          <p:pic>
            <p:nvPicPr>
              <p:cNvPr id="1032" name="Picture 8" descr="http://www.tapeciarnia.pl/tapety/normalne/167873_niebo_chmury_promienie_slonca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57" r="8991"/>
              <a:stretch/>
            </p:blipFill>
            <p:spPr bwMode="auto">
              <a:xfrm>
                <a:off x="-23841643" y="-2220945"/>
                <a:ext cx="18336127" cy="1371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Красивый белый голубь в полёте в PNG скачать картинки, клипа…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8593324" y="-428626"/>
                <a:ext cx="11621023" cy="103136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Прямоугольник 5"/>
            <p:cNvSpPr/>
            <p:nvPr/>
          </p:nvSpPr>
          <p:spPr>
            <a:xfrm>
              <a:off x="-18383811" y="-5238748"/>
              <a:ext cx="18336127" cy="13745009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283968" y="1484784"/>
            <a:ext cx="4680520" cy="52565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труды понес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Преподобный?</a:t>
            </a:r>
          </a:p>
          <a:p>
            <a:pPr algn="ctr">
              <a:lnSpc>
                <a:spcPct val="114000"/>
              </a:lnSpc>
            </a:pPr>
            <a:endPara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молитвенный, </a:t>
            </a: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физический,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подвижнический, </a:t>
            </a: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благочестивый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07428" y="94540"/>
            <a:ext cx="8513043" cy="1368152"/>
          </a:xfrm>
          <a:prstGeom prst="horizontalScroll">
            <a:avLst/>
          </a:prstGeom>
          <a:blipFill dpi="0" rotWithShape="1">
            <a:blip r:embed="rId5">
              <a:alphaModFix amt="78000"/>
            </a:blip>
            <a:srcRect/>
            <a:tile tx="0" ty="0" sx="100000" sy="100000" flip="none" algn="tl"/>
          </a:blipFill>
          <a:effectLst>
            <a:glow>
              <a:schemeClr val="accent1">
                <a:satMod val="175000"/>
              </a:schemeClr>
            </a:glow>
            <a:outerShdw blurRad="114300" dist="190500" dir="18720000" sx="106000" sy="106000" algn="ctr" rotWithShape="0">
              <a:srgbClr val="000000">
                <a:alpha val="59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Преподобный Герасим Болдинский.</a:t>
            </a:r>
          </a:p>
          <a:p>
            <a:pPr algn="ctr"/>
            <a:r>
              <a:rPr lang="ru-RU" sz="2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Основание Болдинского монастыря</a:t>
            </a:r>
            <a:endParaRPr lang="ru-RU" sz="2800" b="1" i="1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и по запросу герасим болдински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3337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34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47906" y="-1"/>
            <a:ext cx="9191906" cy="6872506"/>
            <a:chOff x="-18383811" y="-5238750"/>
            <a:chExt cx="18383811" cy="137450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8336127" y="-5238750"/>
              <a:ext cx="18336127" cy="13716000"/>
              <a:chOff x="-23841643" y="-2220945"/>
              <a:chExt cx="18336127" cy="13716000"/>
            </a:xfrm>
          </p:grpSpPr>
          <p:pic>
            <p:nvPicPr>
              <p:cNvPr id="1032" name="Picture 8" descr="http://www.tapeciarnia.pl/tapety/normalne/167873_niebo_chmury_promienie_slonca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57" r="8991"/>
              <a:stretch/>
            </p:blipFill>
            <p:spPr bwMode="auto">
              <a:xfrm>
                <a:off x="-23841643" y="-2220945"/>
                <a:ext cx="18336127" cy="1371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Красивый белый голубь в полёте в PNG скачать картинки, клипа…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8593324" y="-428626"/>
                <a:ext cx="11621023" cy="103136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Прямоугольник 5"/>
            <p:cNvSpPr/>
            <p:nvPr/>
          </p:nvSpPr>
          <p:spPr>
            <a:xfrm>
              <a:off x="-18383811" y="-5238748"/>
              <a:ext cx="18336127" cy="13745009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559968" y="620688"/>
            <a:ext cx="4404520" cy="6120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Wingdings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судьба Федора Коня связана со Свято-Троицким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Герасимо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-Болдинским монастырем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Wingdings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Каков главный труд жизни, прославивший зодчего?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Wingdings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ли его заслуга, что «ожерелье земли Русской» украшает наш город до сих пор?</a:t>
            </a:r>
          </a:p>
        </p:txBody>
      </p:sp>
      <p:pic>
        <p:nvPicPr>
          <p:cNvPr id="3074" name="Picture 2" descr="Картинки по запросу федор кон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7" y="484693"/>
            <a:ext cx="4020285" cy="588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66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47906" y="-1"/>
            <a:ext cx="9191906" cy="6872506"/>
            <a:chOff x="-18383811" y="-5238750"/>
            <a:chExt cx="18383811" cy="137450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8336127" y="-5238750"/>
              <a:ext cx="18336127" cy="13716000"/>
              <a:chOff x="-23841643" y="-2220945"/>
              <a:chExt cx="18336127" cy="13716000"/>
            </a:xfrm>
          </p:grpSpPr>
          <p:pic>
            <p:nvPicPr>
              <p:cNvPr id="1032" name="Picture 8" descr="http://www.tapeciarnia.pl/tapety/normalne/167873_niebo_chmury_promienie_slonca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57" r="8991"/>
              <a:stretch/>
            </p:blipFill>
            <p:spPr bwMode="auto">
              <a:xfrm>
                <a:off x="-23841643" y="-2220945"/>
                <a:ext cx="18336127" cy="1371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Красивый белый голубь в полёте в PNG скачать картинки, клипа…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8593324" y="-428626"/>
                <a:ext cx="11621023" cy="103136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Прямоугольник 5"/>
            <p:cNvSpPr/>
            <p:nvPr/>
          </p:nvSpPr>
          <p:spPr>
            <a:xfrm>
              <a:off x="-18383811" y="-5238748"/>
              <a:ext cx="18336127" cy="13745009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03446" y="716568"/>
            <a:ext cx="8513044" cy="5736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890400"/>
              </p:ext>
            </p:extLst>
          </p:nvPr>
        </p:nvGraphicFramePr>
        <p:xfrm>
          <a:off x="563524" y="893035"/>
          <a:ext cx="7992888" cy="5159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4296"/>
                <a:gridCol w="2664296"/>
                <a:gridCol w="2664296"/>
              </a:tblGrid>
              <a:tr h="7986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Знаю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Хочу узнать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Узнал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612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</a:t>
                      </a:r>
                      <a:endParaRPr lang="ru-RU" sz="2400" i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</a:t>
                      </a:r>
                      <a:endParaRPr lang="ru-RU" sz="2400" i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Замысел</a:t>
                      </a:r>
                      <a:endParaRPr lang="ru-RU" sz="2400" i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Длительность и сложность строительства</a:t>
                      </a:r>
                      <a:endParaRPr lang="ru-RU" sz="24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72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47906" y="-1"/>
            <a:ext cx="9191906" cy="6872506"/>
            <a:chOff x="-18383811" y="-5238750"/>
            <a:chExt cx="18383811" cy="137450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8336127" y="-5238750"/>
              <a:ext cx="18336127" cy="13716000"/>
              <a:chOff x="-23841643" y="-2220945"/>
              <a:chExt cx="18336127" cy="13716000"/>
            </a:xfrm>
          </p:grpSpPr>
          <p:pic>
            <p:nvPicPr>
              <p:cNvPr id="1032" name="Picture 8" descr="http://www.tapeciarnia.pl/tapety/normalne/167873_niebo_chmury_promienie_slonca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57" r="8991"/>
              <a:stretch/>
            </p:blipFill>
            <p:spPr bwMode="auto">
              <a:xfrm>
                <a:off x="-23841643" y="-2220945"/>
                <a:ext cx="18336127" cy="1371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Красивый белый голубь в полёте в PNG скачать картинки, клипа…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8593324" y="-428626"/>
                <a:ext cx="11621023" cy="103136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Прямоугольник 5"/>
            <p:cNvSpPr/>
            <p:nvPr/>
          </p:nvSpPr>
          <p:spPr>
            <a:xfrm>
              <a:off x="-18383811" y="-5238748"/>
              <a:ext cx="18336127" cy="13745009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71933" y="1124742"/>
            <a:ext cx="8513044" cy="56166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Wingdings" pitchFamily="2" charset="2"/>
              <a:buChar char="§"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Годунов говорил: «Смоленская крепостная стена – ожерелье земли русской». Стена строилась как украшение Московского государства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Wingdings" pitchFamily="2" charset="2"/>
              <a:buChar char="§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 порубежным городом, требовалась его защита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Wingdings" pitchFamily="2" charset="2"/>
              <a:buChar char="§"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Заканчивался срок перемирия с Речью </a:t>
            </a:r>
            <a:r>
              <a:rPr lang="ru-RU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что могло стать угрозой войны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4955" y="243308"/>
            <a:ext cx="7367000" cy="6355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строительства</a:t>
            </a:r>
            <a:endParaRPr lang="ru-RU" sz="40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1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47906" y="-1"/>
            <a:ext cx="9191906" cy="6872506"/>
            <a:chOff x="-18383811" y="-5238750"/>
            <a:chExt cx="18383811" cy="137450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8336127" y="-5238750"/>
              <a:ext cx="18336127" cy="13716000"/>
              <a:chOff x="-23841643" y="-2220945"/>
              <a:chExt cx="18336127" cy="13716000"/>
            </a:xfrm>
          </p:grpSpPr>
          <p:pic>
            <p:nvPicPr>
              <p:cNvPr id="1032" name="Picture 8" descr="http://www.tapeciarnia.pl/tapety/normalne/167873_niebo_chmury_promienie_slonca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57" r="8991"/>
              <a:stretch/>
            </p:blipFill>
            <p:spPr bwMode="auto">
              <a:xfrm>
                <a:off x="-23841643" y="-2220945"/>
                <a:ext cx="18336127" cy="1371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Красивый белый голубь в полёте в PNG скачать картинки, клипа…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8593324" y="-428626"/>
                <a:ext cx="11621023" cy="103136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Прямоугольник 5"/>
            <p:cNvSpPr/>
            <p:nvPr/>
          </p:nvSpPr>
          <p:spPr>
            <a:xfrm>
              <a:off x="-18383811" y="-5238748"/>
              <a:ext cx="18336127" cy="13745009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-47906" y="0"/>
            <a:ext cx="9168063" cy="6857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Картинки по запросу закладки храм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6" y="885962"/>
            <a:ext cx="8795753" cy="586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44955" y="7781"/>
            <a:ext cx="7367000" cy="6355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совершается?</a:t>
            </a:r>
            <a:endParaRPr lang="ru-RU" sz="40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1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12143" y="23131"/>
            <a:ext cx="9191906" cy="6872506"/>
            <a:chOff x="-18383811" y="-5238750"/>
            <a:chExt cx="18383811" cy="137450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8336127" y="-5238750"/>
              <a:ext cx="18336127" cy="13716000"/>
              <a:chOff x="-23841643" y="-2220945"/>
              <a:chExt cx="18336127" cy="13716000"/>
            </a:xfrm>
          </p:grpSpPr>
          <p:pic>
            <p:nvPicPr>
              <p:cNvPr id="1032" name="Picture 8" descr="http://www.tapeciarnia.pl/tapety/normalne/167873_niebo_chmury_promienie_slonca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57" r="8991"/>
              <a:stretch/>
            </p:blipFill>
            <p:spPr bwMode="auto">
              <a:xfrm>
                <a:off x="-23841643" y="-2220945"/>
                <a:ext cx="18336127" cy="1371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Красивый белый голубь в полёте в PNG скачать картинки, клипа…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8593324" y="-428626"/>
                <a:ext cx="11621023" cy="103136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Прямоугольник 5"/>
            <p:cNvSpPr/>
            <p:nvPr/>
          </p:nvSpPr>
          <p:spPr>
            <a:xfrm>
              <a:off x="-18383811" y="-5238748"/>
              <a:ext cx="18336127" cy="13745009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71933" y="1124743"/>
            <a:ext cx="8513044" cy="4464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Картинки по запросу притча о строителях храм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" y="679822"/>
            <a:ext cx="9144222" cy="554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31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2" name="Picture 4" descr="Картинки по запросу смоленская крепостная стена зи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" y="6467"/>
            <a:ext cx="9139492" cy="717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332" y="4869160"/>
            <a:ext cx="8665843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Смоленск – западный щит России</a:t>
            </a: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74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366</Words>
  <Application>Microsoft Office PowerPoint</Application>
  <PresentationFormat>Экран (4:3)</PresentationFormat>
  <Paragraphs>75</Paragraphs>
  <Slides>16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2016-12-05T15:23:32Z</dcterms:created>
  <dcterms:modified xsi:type="dcterms:W3CDTF">2016-12-05T16:55:37Z</dcterms:modified>
</cp:coreProperties>
</file>