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60" r:id="rId4"/>
    <p:sldId id="282" r:id="rId5"/>
    <p:sldId id="283" r:id="rId6"/>
    <p:sldId id="284" r:id="rId7"/>
    <p:sldId id="285" r:id="rId8"/>
    <p:sldId id="287" r:id="rId9"/>
    <p:sldId id="281" r:id="rId10"/>
    <p:sldId id="286" r:id="rId11"/>
    <p:sldId id="273" r:id="rId12"/>
    <p:sldId id="274" r:id="rId13"/>
    <p:sldId id="288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660" autoAdjust="0"/>
  </p:normalViewPr>
  <p:slideViewPr>
    <p:cSldViewPr>
      <p:cViewPr>
        <p:scale>
          <a:sx n="50" d="100"/>
          <a:sy n="50" d="100"/>
        </p:scale>
        <p:origin x="-1734" y="-12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3FDC9A-C7D8-455B-A06E-63645ED3CB2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A51DDC-911C-4349-BD2F-7436C474DFFB}">
      <dgm:prSet phldrT="[Текст]"/>
      <dgm:spPr/>
      <dgm:t>
        <a:bodyPr/>
        <a:lstStyle/>
        <a:p>
          <a:r>
            <a:rPr lang="ru-RU" dirty="0" smtClean="0"/>
            <a:t>Знаю</a:t>
          </a:r>
          <a:endParaRPr lang="ru-RU" dirty="0"/>
        </a:p>
      </dgm:t>
    </dgm:pt>
    <dgm:pt modelId="{34926C3E-CA75-469F-972B-232BAAD24F98}" type="parTrans" cxnId="{04634E15-9F09-419F-8B15-72F0EB7EE160}">
      <dgm:prSet/>
      <dgm:spPr/>
      <dgm:t>
        <a:bodyPr/>
        <a:lstStyle/>
        <a:p>
          <a:endParaRPr lang="ru-RU"/>
        </a:p>
      </dgm:t>
    </dgm:pt>
    <dgm:pt modelId="{FFCAFE81-FCE6-4E08-9A4B-693F28DDFF39}" type="sibTrans" cxnId="{04634E15-9F09-419F-8B15-72F0EB7EE160}">
      <dgm:prSet/>
      <dgm:spPr/>
      <dgm:t>
        <a:bodyPr/>
        <a:lstStyle/>
        <a:p>
          <a:endParaRPr lang="ru-RU"/>
        </a:p>
      </dgm:t>
    </dgm:pt>
    <dgm:pt modelId="{C7AF8442-E1A3-4F56-A12A-5A97371968EC}">
      <dgm:prSet phldrT="[Текст]" phldr="1"/>
      <dgm:spPr/>
      <dgm:t>
        <a:bodyPr/>
        <a:lstStyle/>
        <a:p>
          <a:endParaRPr lang="ru-RU"/>
        </a:p>
      </dgm:t>
    </dgm:pt>
    <dgm:pt modelId="{CA8A546B-52EE-4C73-A9AC-F64EAA202B48}" type="parTrans" cxnId="{B72F5B70-F0B3-4ED9-BB93-30ABED2E6F2F}">
      <dgm:prSet/>
      <dgm:spPr/>
      <dgm:t>
        <a:bodyPr/>
        <a:lstStyle/>
        <a:p>
          <a:endParaRPr lang="ru-RU"/>
        </a:p>
      </dgm:t>
    </dgm:pt>
    <dgm:pt modelId="{F7AEE610-EF75-4365-97EE-8323CDC67EDC}" type="sibTrans" cxnId="{B72F5B70-F0B3-4ED9-BB93-30ABED2E6F2F}">
      <dgm:prSet/>
      <dgm:spPr/>
      <dgm:t>
        <a:bodyPr/>
        <a:lstStyle/>
        <a:p>
          <a:endParaRPr lang="ru-RU"/>
        </a:p>
      </dgm:t>
    </dgm:pt>
    <dgm:pt modelId="{CE4B2A51-8207-4078-B4CD-5AB3DB66AD75}">
      <dgm:prSet phldrT="[Текст]" phldr="1"/>
      <dgm:spPr/>
      <dgm:t>
        <a:bodyPr/>
        <a:lstStyle/>
        <a:p>
          <a:endParaRPr lang="ru-RU"/>
        </a:p>
      </dgm:t>
    </dgm:pt>
    <dgm:pt modelId="{2B4C4488-0877-4EAB-8778-41A51E0B910D}" type="parTrans" cxnId="{049EB712-18C0-4460-BC2C-158974DD9E0E}">
      <dgm:prSet/>
      <dgm:spPr/>
      <dgm:t>
        <a:bodyPr/>
        <a:lstStyle/>
        <a:p>
          <a:endParaRPr lang="ru-RU"/>
        </a:p>
      </dgm:t>
    </dgm:pt>
    <dgm:pt modelId="{61DE216F-A737-404E-A4D1-10A5CCB651CB}" type="sibTrans" cxnId="{049EB712-18C0-4460-BC2C-158974DD9E0E}">
      <dgm:prSet/>
      <dgm:spPr/>
      <dgm:t>
        <a:bodyPr/>
        <a:lstStyle/>
        <a:p>
          <a:endParaRPr lang="ru-RU"/>
        </a:p>
      </dgm:t>
    </dgm:pt>
    <dgm:pt modelId="{E80137CA-BF8B-4E6B-9081-CF1158D96220}">
      <dgm:prSet phldrT="[Текст]"/>
      <dgm:spPr/>
      <dgm:t>
        <a:bodyPr/>
        <a:lstStyle/>
        <a:p>
          <a:r>
            <a:rPr lang="ru-RU" dirty="0" smtClean="0"/>
            <a:t>Хочу узнать</a:t>
          </a:r>
          <a:endParaRPr lang="ru-RU" dirty="0"/>
        </a:p>
      </dgm:t>
    </dgm:pt>
    <dgm:pt modelId="{04799937-35FA-4522-A2C1-D66A0F0BB28B}" type="parTrans" cxnId="{CB621B00-EAE3-4D38-89D4-BD1A2B839953}">
      <dgm:prSet/>
      <dgm:spPr/>
      <dgm:t>
        <a:bodyPr/>
        <a:lstStyle/>
        <a:p>
          <a:endParaRPr lang="ru-RU"/>
        </a:p>
      </dgm:t>
    </dgm:pt>
    <dgm:pt modelId="{AAA5D403-2FB7-4BCF-AE9B-466CD23B987C}" type="sibTrans" cxnId="{CB621B00-EAE3-4D38-89D4-BD1A2B839953}">
      <dgm:prSet/>
      <dgm:spPr/>
      <dgm:t>
        <a:bodyPr/>
        <a:lstStyle/>
        <a:p>
          <a:endParaRPr lang="ru-RU"/>
        </a:p>
      </dgm:t>
    </dgm:pt>
    <dgm:pt modelId="{5515C347-D60C-45A2-BB78-2C430023977D}">
      <dgm:prSet phldrT="[Текст]" phldr="1"/>
      <dgm:spPr/>
      <dgm:t>
        <a:bodyPr/>
        <a:lstStyle/>
        <a:p>
          <a:endParaRPr lang="ru-RU"/>
        </a:p>
      </dgm:t>
    </dgm:pt>
    <dgm:pt modelId="{01353071-DAF0-402A-A6CB-D50EA5AC9C37}" type="parTrans" cxnId="{32F83CB3-F7D2-427F-B6E1-1E59F8604F07}">
      <dgm:prSet/>
      <dgm:spPr/>
      <dgm:t>
        <a:bodyPr/>
        <a:lstStyle/>
        <a:p>
          <a:endParaRPr lang="ru-RU"/>
        </a:p>
      </dgm:t>
    </dgm:pt>
    <dgm:pt modelId="{9001F504-DF2C-460C-831E-0391024CBF47}" type="sibTrans" cxnId="{32F83CB3-F7D2-427F-B6E1-1E59F8604F07}">
      <dgm:prSet/>
      <dgm:spPr/>
      <dgm:t>
        <a:bodyPr/>
        <a:lstStyle/>
        <a:p>
          <a:endParaRPr lang="ru-RU"/>
        </a:p>
      </dgm:t>
    </dgm:pt>
    <dgm:pt modelId="{C2BCF30E-2BEA-4022-8112-0531C319BF02}">
      <dgm:prSet phldrT="[Текст]" phldr="1"/>
      <dgm:spPr/>
      <dgm:t>
        <a:bodyPr/>
        <a:lstStyle/>
        <a:p>
          <a:endParaRPr lang="ru-RU"/>
        </a:p>
      </dgm:t>
    </dgm:pt>
    <dgm:pt modelId="{F4213ADB-B8DB-4178-B32F-30C02B4D0985}" type="parTrans" cxnId="{1FCF16A8-4552-4EE7-95EF-6FAABC96C4F1}">
      <dgm:prSet/>
      <dgm:spPr/>
      <dgm:t>
        <a:bodyPr/>
        <a:lstStyle/>
        <a:p>
          <a:endParaRPr lang="ru-RU"/>
        </a:p>
      </dgm:t>
    </dgm:pt>
    <dgm:pt modelId="{EB57F6AA-D2F4-4300-9807-940F1FDB9F6D}" type="sibTrans" cxnId="{1FCF16A8-4552-4EE7-95EF-6FAABC96C4F1}">
      <dgm:prSet/>
      <dgm:spPr/>
      <dgm:t>
        <a:bodyPr/>
        <a:lstStyle/>
        <a:p>
          <a:endParaRPr lang="ru-RU"/>
        </a:p>
      </dgm:t>
    </dgm:pt>
    <dgm:pt modelId="{565BC74E-E0B3-495F-B46A-CC49DFB33A48}">
      <dgm:prSet phldrT="[Текст]"/>
      <dgm:spPr/>
      <dgm:t>
        <a:bodyPr/>
        <a:lstStyle/>
        <a:p>
          <a:r>
            <a:rPr lang="ru-RU" dirty="0" smtClean="0"/>
            <a:t>Узнал</a:t>
          </a:r>
          <a:endParaRPr lang="ru-RU" dirty="0"/>
        </a:p>
      </dgm:t>
    </dgm:pt>
    <dgm:pt modelId="{6337748E-794F-4CF6-AF66-0DF404404F66}" type="parTrans" cxnId="{1CDD957F-B6C5-435D-90F3-623B2DFBE158}">
      <dgm:prSet/>
      <dgm:spPr/>
      <dgm:t>
        <a:bodyPr/>
        <a:lstStyle/>
        <a:p>
          <a:endParaRPr lang="ru-RU"/>
        </a:p>
      </dgm:t>
    </dgm:pt>
    <dgm:pt modelId="{C522027C-5F55-4764-B196-CAD9BE6FFA2B}" type="sibTrans" cxnId="{1CDD957F-B6C5-435D-90F3-623B2DFBE158}">
      <dgm:prSet/>
      <dgm:spPr/>
      <dgm:t>
        <a:bodyPr/>
        <a:lstStyle/>
        <a:p>
          <a:endParaRPr lang="ru-RU"/>
        </a:p>
      </dgm:t>
    </dgm:pt>
    <dgm:pt modelId="{F8BF8A78-FB6A-4E65-9870-40570FF96FF7}">
      <dgm:prSet phldrT="[Текст]" phldr="1"/>
      <dgm:spPr/>
      <dgm:t>
        <a:bodyPr/>
        <a:lstStyle/>
        <a:p>
          <a:endParaRPr lang="ru-RU"/>
        </a:p>
      </dgm:t>
    </dgm:pt>
    <dgm:pt modelId="{09F4A001-3D36-4944-87B7-9B356B0A9162}" type="parTrans" cxnId="{120A7257-112B-4B05-AC08-A9FC660E0D1B}">
      <dgm:prSet/>
      <dgm:spPr/>
      <dgm:t>
        <a:bodyPr/>
        <a:lstStyle/>
        <a:p>
          <a:endParaRPr lang="ru-RU"/>
        </a:p>
      </dgm:t>
    </dgm:pt>
    <dgm:pt modelId="{699ABCCB-2274-453A-867F-B162764E5A2C}" type="sibTrans" cxnId="{120A7257-112B-4B05-AC08-A9FC660E0D1B}">
      <dgm:prSet/>
      <dgm:spPr/>
      <dgm:t>
        <a:bodyPr/>
        <a:lstStyle/>
        <a:p>
          <a:endParaRPr lang="ru-RU"/>
        </a:p>
      </dgm:t>
    </dgm:pt>
    <dgm:pt modelId="{A9307621-EE57-4530-83A5-6A1FB60C5647}">
      <dgm:prSet phldrT="[Текст]" phldr="1"/>
      <dgm:spPr/>
      <dgm:t>
        <a:bodyPr/>
        <a:lstStyle/>
        <a:p>
          <a:endParaRPr lang="ru-RU"/>
        </a:p>
      </dgm:t>
    </dgm:pt>
    <dgm:pt modelId="{4D0BB9E8-3286-46DD-BD53-FAE1B1ED0303}" type="parTrans" cxnId="{0CA9C697-A3CB-47E8-8C27-DC048DBB4DD3}">
      <dgm:prSet/>
      <dgm:spPr/>
      <dgm:t>
        <a:bodyPr/>
        <a:lstStyle/>
        <a:p>
          <a:endParaRPr lang="ru-RU"/>
        </a:p>
      </dgm:t>
    </dgm:pt>
    <dgm:pt modelId="{57AAF9AC-72C6-4348-B372-376035B629C4}" type="sibTrans" cxnId="{0CA9C697-A3CB-47E8-8C27-DC048DBB4DD3}">
      <dgm:prSet/>
      <dgm:spPr/>
      <dgm:t>
        <a:bodyPr/>
        <a:lstStyle/>
        <a:p>
          <a:endParaRPr lang="ru-RU"/>
        </a:p>
      </dgm:t>
    </dgm:pt>
    <dgm:pt modelId="{0324BC8A-2DCD-45B2-B8E2-6702FC259328}" type="pres">
      <dgm:prSet presAssocID="{2E3FDC9A-C7D8-455B-A06E-63645ED3CB25}" presName="Name0" presStyleCnt="0">
        <dgm:presLayoutVars>
          <dgm:dir/>
          <dgm:animLvl val="lvl"/>
          <dgm:resizeHandles val="exact"/>
        </dgm:presLayoutVars>
      </dgm:prSet>
      <dgm:spPr/>
    </dgm:pt>
    <dgm:pt modelId="{281BCCB9-4124-47C0-BE8C-A7F6A0F7A51A}" type="pres">
      <dgm:prSet presAssocID="{EAA51DDC-911C-4349-BD2F-7436C474DFFB}" presName="composite" presStyleCnt="0"/>
      <dgm:spPr/>
    </dgm:pt>
    <dgm:pt modelId="{F37A45DF-5AED-47A4-9A2D-897424290F0E}" type="pres">
      <dgm:prSet presAssocID="{EAA51DDC-911C-4349-BD2F-7436C474DFF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FF546BF-FCF8-49FB-A5DB-3648475F9F56}" type="pres">
      <dgm:prSet presAssocID="{EAA51DDC-911C-4349-BD2F-7436C474DFFB}" presName="desTx" presStyleLbl="alignAccFollowNode1" presStyleIdx="0" presStyleCnt="3">
        <dgm:presLayoutVars>
          <dgm:bulletEnabled val="1"/>
        </dgm:presLayoutVars>
      </dgm:prSet>
      <dgm:spPr/>
    </dgm:pt>
    <dgm:pt modelId="{0F889812-7A26-4A15-85A4-BF59672F713F}" type="pres">
      <dgm:prSet presAssocID="{FFCAFE81-FCE6-4E08-9A4B-693F28DDFF39}" presName="space" presStyleCnt="0"/>
      <dgm:spPr/>
    </dgm:pt>
    <dgm:pt modelId="{25AE9AF9-A869-498C-BC20-E0EF6E3DE9AE}" type="pres">
      <dgm:prSet presAssocID="{E80137CA-BF8B-4E6B-9081-CF1158D96220}" presName="composite" presStyleCnt="0"/>
      <dgm:spPr/>
    </dgm:pt>
    <dgm:pt modelId="{0337F306-2F05-40FF-9B9B-1E0A8DC7605B}" type="pres">
      <dgm:prSet presAssocID="{E80137CA-BF8B-4E6B-9081-CF1158D9622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D576403A-1879-495B-81BB-885EA1954AC1}" type="pres">
      <dgm:prSet presAssocID="{E80137CA-BF8B-4E6B-9081-CF1158D96220}" presName="desTx" presStyleLbl="alignAccFollowNode1" presStyleIdx="1" presStyleCnt="3">
        <dgm:presLayoutVars>
          <dgm:bulletEnabled val="1"/>
        </dgm:presLayoutVars>
      </dgm:prSet>
      <dgm:spPr/>
    </dgm:pt>
    <dgm:pt modelId="{9B7043BE-A410-47CE-AB8C-A2C18F11EDD7}" type="pres">
      <dgm:prSet presAssocID="{AAA5D403-2FB7-4BCF-AE9B-466CD23B987C}" presName="space" presStyleCnt="0"/>
      <dgm:spPr/>
    </dgm:pt>
    <dgm:pt modelId="{2B3773B7-A093-4DAE-98FC-5FAA3A331132}" type="pres">
      <dgm:prSet presAssocID="{565BC74E-E0B3-495F-B46A-CC49DFB33A48}" presName="composite" presStyleCnt="0"/>
      <dgm:spPr/>
    </dgm:pt>
    <dgm:pt modelId="{EB557CA5-0C12-4169-B2E4-4FA0E6FC7FF2}" type="pres">
      <dgm:prSet presAssocID="{565BC74E-E0B3-495F-B46A-CC49DFB33A4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80FD6CB-A727-4CF9-A24D-1610AA3EF006}" type="pres">
      <dgm:prSet presAssocID="{565BC74E-E0B3-495F-B46A-CC49DFB33A4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DA884FA4-EE0F-4069-83E8-AF56189DA103}" type="presOf" srcId="{5515C347-D60C-45A2-BB78-2C430023977D}" destId="{D576403A-1879-495B-81BB-885EA1954AC1}" srcOrd="0" destOrd="0" presId="urn:microsoft.com/office/officeart/2005/8/layout/hList1"/>
    <dgm:cxn modelId="{08DA7A22-566C-4C8C-9B1B-5FBDA7F72BCC}" type="presOf" srcId="{A9307621-EE57-4530-83A5-6A1FB60C5647}" destId="{580FD6CB-A727-4CF9-A24D-1610AA3EF006}" srcOrd="0" destOrd="1" presId="urn:microsoft.com/office/officeart/2005/8/layout/hList1"/>
    <dgm:cxn modelId="{5160506E-CAEE-4FDA-81A7-992872C23C8D}" type="presOf" srcId="{E80137CA-BF8B-4E6B-9081-CF1158D96220}" destId="{0337F306-2F05-40FF-9B9B-1E0A8DC7605B}" srcOrd="0" destOrd="0" presId="urn:microsoft.com/office/officeart/2005/8/layout/hList1"/>
    <dgm:cxn modelId="{D3724D09-8CA2-47B8-A275-A0FF9F3E115F}" type="presOf" srcId="{2E3FDC9A-C7D8-455B-A06E-63645ED3CB25}" destId="{0324BC8A-2DCD-45B2-B8E2-6702FC259328}" srcOrd="0" destOrd="0" presId="urn:microsoft.com/office/officeart/2005/8/layout/hList1"/>
    <dgm:cxn modelId="{3D916F4B-FD59-4F61-8439-2CECBC2DB9CF}" type="presOf" srcId="{565BC74E-E0B3-495F-B46A-CC49DFB33A48}" destId="{EB557CA5-0C12-4169-B2E4-4FA0E6FC7FF2}" srcOrd="0" destOrd="0" presId="urn:microsoft.com/office/officeart/2005/8/layout/hList1"/>
    <dgm:cxn modelId="{99034C6C-0059-4100-A65B-285E7129C3EF}" type="presOf" srcId="{EAA51DDC-911C-4349-BD2F-7436C474DFFB}" destId="{F37A45DF-5AED-47A4-9A2D-897424290F0E}" srcOrd="0" destOrd="0" presId="urn:microsoft.com/office/officeart/2005/8/layout/hList1"/>
    <dgm:cxn modelId="{B72F5B70-F0B3-4ED9-BB93-30ABED2E6F2F}" srcId="{EAA51DDC-911C-4349-BD2F-7436C474DFFB}" destId="{C7AF8442-E1A3-4F56-A12A-5A97371968EC}" srcOrd="0" destOrd="0" parTransId="{CA8A546B-52EE-4C73-A9AC-F64EAA202B48}" sibTransId="{F7AEE610-EF75-4365-97EE-8323CDC67EDC}"/>
    <dgm:cxn modelId="{233E75CF-650C-47F3-B5EB-DC95D1574CC8}" type="presOf" srcId="{C2BCF30E-2BEA-4022-8112-0531C319BF02}" destId="{D576403A-1879-495B-81BB-885EA1954AC1}" srcOrd="0" destOrd="1" presId="urn:microsoft.com/office/officeart/2005/8/layout/hList1"/>
    <dgm:cxn modelId="{1FCF16A8-4552-4EE7-95EF-6FAABC96C4F1}" srcId="{E80137CA-BF8B-4E6B-9081-CF1158D96220}" destId="{C2BCF30E-2BEA-4022-8112-0531C319BF02}" srcOrd="1" destOrd="0" parTransId="{F4213ADB-B8DB-4178-B32F-30C02B4D0985}" sibTransId="{EB57F6AA-D2F4-4300-9807-940F1FDB9F6D}"/>
    <dgm:cxn modelId="{04634E15-9F09-419F-8B15-72F0EB7EE160}" srcId="{2E3FDC9A-C7D8-455B-A06E-63645ED3CB25}" destId="{EAA51DDC-911C-4349-BD2F-7436C474DFFB}" srcOrd="0" destOrd="0" parTransId="{34926C3E-CA75-469F-972B-232BAAD24F98}" sibTransId="{FFCAFE81-FCE6-4E08-9A4B-693F28DDFF39}"/>
    <dgm:cxn modelId="{0CA9C697-A3CB-47E8-8C27-DC048DBB4DD3}" srcId="{565BC74E-E0B3-495F-B46A-CC49DFB33A48}" destId="{A9307621-EE57-4530-83A5-6A1FB60C5647}" srcOrd="1" destOrd="0" parTransId="{4D0BB9E8-3286-46DD-BD53-FAE1B1ED0303}" sibTransId="{57AAF9AC-72C6-4348-B372-376035B629C4}"/>
    <dgm:cxn modelId="{32F83CB3-F7D2-427F-B6E1-1E59F8604F07}" srcId="{E80137CA-BF8B-4E6B-9081-CF1158D96220}" destId="{5515C347-D60C-45A2-BB78-2C430023977D}" srcOrd="0" destOrd="0" parTransId="{01353071-DAF0-402A-A6CB-D50EA5AC9C37}" sibTransId="{9001F504-DF2C-460C-831E-0391024CBF47}"/>
    <dgm:cxn modelId="{789777BB-C1BB-485C-9167-3BA4FBD57AE2}" type="presOf" srcId="{C7AF8442-E1A3-4F56-A12A-5A97371968EC}" destId="{6FF546BF-FCF8-49FB-A5DB-3648475F9F56}" srcOrd="0" destOrd="0" presId="urn:microsoft.com/office/officeart/2005/8/layout/hList1"/>
    <dgm:cxn modelId="{669D66D1-2042-4740-A128-50FC4FDCDAF9}" type="presOf" srcId="{F8BF8A78-FB6A-4E65-9870-40570FF96FF7}" destId="{580FD6CB-A727-4CF9-A24D-1610AA3EF006}" srcOrd="0" destOrd="0" presId="urn:microsoft.com/office/officeart/2005/8/layout/hList1"/>
    <dgm:cxn modelId="{049EB712-18C0-4460-BC2C-158974DD9E0E}" srcId="{EAA51DDC-911C-4349-BD2F-7436C474DFFB}" destId="{CE4B2A51-8207-4078-B4CD-5AB3DB66AD75}" srcOrd="1" destOrd="0" parTransId="{2B4C4488-0877-4EAB-8778-41A51E0B910D}" sibTransId="{61DE216F-A737-404E-A4D1-10A5CCB651CB}"/>
    <dgm:cxn modelId="{1CDD957F-B6C5-435D-90F3-623B2DFBE158}" srcId="{2E3FDC9A-C7D8-455B-A06E-63645ED3CB25}" destId="{565BC74E-E0B3-495F-B46A-CC49DFB33A48}" srcOrd="2" destOrd="0" parTransId="{6337748E-794F-4CF6-AF66-0DF404404F66}" sibTransId="{C522027C-5F55-4764-B196-CAD9BE6FFA2B}"/>
    <dgm:cxn modelId="{CA5D0BD0-FA66-4591-8753-39D46B4CCF13}" type="presOf" srcId="{CE4B2A51-8207-4078-B4CD-5AB3DB66AD75}" destId="{6FF546BF-FCF8-49FB-A5DB-3648475F9F56}" srcOrd="0" destOrd="1" presId="urn:microsoft.com/office/officeart/2005/8/layout/hList1"/>
    <dgm:cxn modelId="{120A7257-112B-4B05-AC08-A9FC660E0D1B}" srcId="{565BC74E-E0B3-495F-B46A-CC49DFB33A48}" destId="{F8BF8A78-FB6A-4E65-9870-40570FF96FF7}" srcOrd="0" destOrd="0" parTransId="{09F4A001-3D36-4944-87B7-9B356B0A9162}" sibTransId="{699ABCCB-2274-453A-867F-B162764E5A2C}"/>
    <dgm:cxn modelId="{CB621B00-EAE3-4D38-89D4-BD1A2B839953}" srcId="{2E3FDC9A-C7D8-455B-A06E-63645ED3CB25}" destId="{E80137CA-BF8B-4E6B-9081-CF1158D96220}" srcOrd="1" destOrd="0" parTransId="{04799937-35FA-4522-A2C1-D66A0F0BB28B}" sibTransId="{AAA5D403-2FB7-4BCF-AE9B-466CD23B987C}"/>
    <dgm:cxn modelId="{A2B4C975-5DD5-4C5B-A89D-3DD94065023E}" type="presParOf" srcId="{0324BC8A-2DCD-45B2-B8E2-6702FC259328}" destId="{281BCCB9-4124-47C0-BE8C-A7F6A0F7A51A}" srcOrd="0" destOrd="0" presId="urn:microsoft.com/office/officeart/2005/8/layout/hList1"/>
    <dgm:cxn modelId="{2496CACC-1817-4E6B-9C33-C19AC492EDC4}" type="presParOf" srcId="{281BCCB9-4124-47C0-BE8C-A7F6A0F7A51A}" destId="{F37A45DF-5AED-47A4-9A2D-897424290F0E}" srcOrd="0" destOrd="0" presId="urn:microsoft.com/office/officeart/2005/8/layout/hList1"/>
    <dgm:cxn modelId="{D98A36A0-7A98-4752-9D27-0564C18A0F00}" type="presParOf" srcId="{281BCCB9-4124-47C0-BE8C-A7F6A0F7A51A}" destId="{6FF546BF-FCF8-49FB-A5DB-3648475F9F56}" srcOrd="1" destOrd="0" presId="urn:microsoft.com/office/officeart/2005/8/layout/hList1"/>
    <dgm:cxn modelId="{6C7538E6-20A8-4AC1-B033-3FEC5A23678F}" type="presParOf" srcId="{0324BC8A-2DCD-45B2-B8E2-6702FC259328}" destId="{0F889812-7A26-4A15-85A4-BF59672F713F}" srcOrd="1" destOrd="0" presId="urn:microsoft.com/office/officeart/2005/8/layout/hList1"/>
    <dgm:cxn modelId="{6A1A7788-E842-4690-AD95-3E1E898B1FE3}" type="presParOf" srcId="{0324BC8A-2DCD-45B2-B8E2-6702FC259328}" destId="{25AE9AF9-A869-498C-BC20-E0EF6E3DE9AE}" srcOrd="2" destOrd="0" presId="urn:microsoft.com/office/officeart/2005/8/layout/hList1"/>
    <dgm:cxn modelId="{0AA13D36-5F34-41D6-9AC3-E72F70D26C5B}" type="presParOf" srcId="{25AE9AF9-A869-498C-BC20-E0EF6E3DE9AE}" destId="{0337F306-2F05-40FF-9B9B-1E0A8DC7605B}" srcOrd="0" destOrd="0" presId="urn:microsoft.com/office/officeart/2005/8/layout/hList1"/>
    <dgm:cxn modelId="{9412F591-633F-4821-AEC0-2806EFD01082}" type="presParOf" srcId="{25AE9AF9-A869-498C-BC20-E0EF6E3DE9AE}" destId="{D576403A-1879-495B-81BB-885EA1954AC1}" srcOrd="1" destOrd="0" presId="urn:microsoft.com/office/officeart/2005/8/layout/hList1"/>
    <dgm:cxn modelId="{36811EAA-9B89-486C-95D4-D78D65168FF3}" type="presParOf" srcId="{0324BC8A-2DCD-45B2-B8E2-6702FC259328}" destId="{9B7043BE-A410-47CE-AB8C-A2C18F11EDD7}" srcOrd="3" destOrd="0" presId="urn:microsoft.com/office/officeart/2005/8/layout/hList1"/>
    <dgm:cxn modelId="{804B0828-031F-4B00-8C20-06A83A567BB5}" type="presParOf" srcId="{0324BC8A-2DCD-45B2-B8E2-6702FC259328}" destId="{2B3773B7-A093-4DAE-98FC-5FAA3A331132}" srcOrd="4" destOrd="0" presId="urn:microsoft.com/office/officeart/2005/8/layout/hList1"/>
    <dgm:cxn modelId="{AB3CEEEA-C0C1-4F78-BB93-F5AC1D1C871A}" type="presParOf" srcId="{2B3773B7-A093-4DAE-98FC-5FAA3A331132}" destId="{EB557CA5-0C12-4169-B2E4-4FA0E6FC7FF2}" srcOrd="0" destOrd="0" presId="urn:microsoft.com/office/officeart/2005/8/layout/hList1"/>
    <dgm:cxn modelId="{BBBF4E6B-E47C-4A15-A0BE-447ED3547515}" type="presParOf" srcId="{2B3773B7-A093-4DAE-98FC-5FAA3A331132}" destId="{580FD6CB-A727-4CF9-A24D-1610AA3EF00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7F6B11-1697-4231-BC7F-DA04E3C32FE4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2963A1-DD7D-47EE-8DA4-5E96EE6CF51C}">
      <dgm:prSet phldrT="[Текст]"/>
      <dgm:spPr/>
      <dgm:t>
        <a:bodyPr/>
        <a:lstStyle/>
        <a:p>
          <a:r>
            <a:rPr lang="ru-RU" dirty="0" smtClean="0"/>
            <a:t>Плохо понял</a:t>
          </a:r>
          <a:endParaRPr lang="ru-RU" dirty="0"/>
        </a:p>
      </dgm:t>
    </dgm:pt>
    <dgm:pt modelId="{FB57EFD0-0A10-4CCF-899B-190D499FB60B}" type="parTrans" cxnId="{70819C02-DC70-4A78-9968-35A08F5E2419}">
      <dgm:prSet/>
      <dgm:spPr/>
      <dgm:t>
        <a:bodyPr/>
        <a:lstStyle/>
        <a:p>
          <a:endParaRPr lang="ru-RU"/>
        </a:p>
      </dgm:t>
    </dgm:pt>
    <dgm:pt modelId="{25D91670-7373-48B5-9DB7-04B79E5C5968}" type="sibTrans" cxnId="{70819C02-DC70-4A78-9968-35A08F5E2419}">
      <dgm:prSet/>
      <dgm:spPr/>
      <dgm:t>
        <a:bodyPr/>
        <a:lstStyle/>
        <a:p>
          <a:endParaRPr lang="ru-RU"/>
        </a:p>
      </dgm:t>
    </dgm:pt>
    <dgm:pt modelId="{82533502-BBF8-4445-9FC6-331EC0BE5291}">
      <dgm:prSet phldrT="[Текст]"/>
      <dgm:spPr/>
      <dgm:t>
        <a:bodyPr/>
        <a:lstStyle/>
        <a:p>
          <a:r>
            <a:rPr lang="ru-RU" dirty="0" smtClean="0"/>
            <a:t>Нужно ещё поработать</a:t>
          </a:r>
          <a:endParaRPr lang="ru-RU" dirty="0"/>
        </a:p>
      </dgm:t>
    </dgm:pt>
    <dgm:pt modelId="{79CFE151-4867-4469-B09B-AC84E9B36CB1}" type="parTrans" cxnId="{0C0B16A4-AA2B-4D66-8274-5C0B62A92954}">
      <dgm:prSet/>
      <dgm:spPr/>
      <dgm:t>
        <a:bodyPr/>
        <a:lstStyle/>
        <a:p>
          <a:endParaRPr lang="ru-RU"/>
        </a:p>
      </dgm:t>
    </dgm:pt>
    <dgm:pt modelId="{5D8CBCC9-4DA4-4079-A8D2-CC81D21A7E2C}" type="sibTrans" cxnId="{0C0B16A4-AA2B-4D66-8274-5C0B62A92954}">
      <dgm:prSet/>
      <dgm:spPr/>
      <dgm:t>
        <a:bodyPr/>
        <a:lstStyle/>
        <a:p>
          <a:endParaRPr lang="ru-RU"/>
        </a:p>
      </dgm:t>
    </dgm:pt>
    <dgm:pt modelId="{95188841-0145-4DF5-91BE-E109BD622804}">
      <dgm:prSet phldrT="[Текст]"/>
      <dgm:spPr/>
      <dgm:t>
        <a:bodyPr/>
        <a:lstStyle/>
        <a:p>
          <a:r>
            <a:rPr lang="ru-RU" dirty="0" smtClean="0"/>
            <a:t>Понимаю, всё получается</a:t>
          </a:r>
          <a:endParaRPr lang="ru-RU" dirty="0"/>
        </a:p>
      </dgm:t>
    </dgm:pt>
    <dgm:pt modelId="{CD9A771D-4242-40AF-8DFA-B1B4E790FFDE}" type="parTrans" cxnId="{DA7299D4-C41F-4DEE-AAD7-3699EC58B8A8}">
      <dgm:prSet/>
      <dgm:spPr/>
      <dgm:t>
        <a:bodyPr/>
        <a:lstStyle/>
        <a:p>
          <a:endParaRPr lang="ru-RU"/>
        </a:p>
      </dgm:t>
    </dgm:pt>
    <dgm:pt modelId="{0AEFFCCC-BF00-402A-8766-B35A31CBDBC2}" type="sibTrans" cxnId="{DA7299D4-C41F-4DEE-AAD7-3699EC58B8A8}">
      <dgm:prSet/>
      <dgm:spPr/>
      <dgm:t>
        <a:bodyPr/>
        <a:lstStyle/>
        <a:p>
          <a:endParaRPr lang="ru-RU"/>
        </a:p>
      </dgm:t>
    </dgm:pt>
    <dgm:pt modelId="{66B8E590-7F5D-462E-AD3C-BDB59721CB31}" type="pres">
      <dgm:prSet presAssocID="{E07F6B11-1697-4231-BC7F-DA04E3C32FE4}" presName="rootnode" presStyleCnt="0">
        <dgm:presLayoutVars>
          <dgm:chMax/>
          <dgm:chPref/>
          <dgm:dir/>
          <dgm:animLvl val="lvl"/>
        </dgm:presLayoutVars>
      </dgm:prSet>
      <dgm:spPr/>
    </dgm:pt>
    <dgm:pt modelId="{129B26FF-E1AC-4FB9-9667-95DEF78041FA}" type="pres">
      <dgm:prSet presAssocID="{312963A1-DD7D-47EE-8DA4-5E96EE6CF51C}" presName="composite" presStyleCnt="0"/>
      <dgm:spPr/>
    </dgm:pt>
    <dgm:pt modelId="{32207253-AB9B-4D86-A318-ACC15B99E306}" type="pres">
      <dgm:prSet presAssocID="{312963A1-DD7D-47EE-8DA4-5E96EE6CF51C}" presName="LShape" presStyleLbl="alignNode1" presStyleIdx="0" presStyleCnt="5"/>
      <dgm:spPr/>
    </dgm:pt>
    <dgm:pt modelId="{4D122D6D-F738-4829-8352-CF4C7153A28D}" type="pres">
      <dgm:prSet presAssocID="{312963A1-DD7D-47EE-8DA4-5E96EE6CF51C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BB5B297D-CC7B-44DB-845C-2745ABE3C901}" type="pres">
      <dgm:prSet presAssocID="{312963A1-DD7D-47EE-8DA4-5E96EE6CF51C}" presName="Triangle" presStyleLbl="alignNode1" presStyleIdx="1" presStyleCnt="5"/>
      <dgm:spPr/>
    </dgm:pt>
    <dgm:pt modelId="{36488223-B775-4AD6-9C56-51E10277FD4A}" type="pres">
      <dgm:prSet presAssocID="{25D91670-7373-48B5-9DB7-04B79E5C5968}" presName="sibTrans" presStyleCnt="0"/>
      <dgm:spPr/>
    </dgm:pt>
    <dgm:pt modelId="{86B6CCA1-1031-4CF0-90D4-BDCCF68CA068}" type="pres">
      <dgm:prSet presAssocID="{25D91670-7373-48B5-9DB7-04B79E5C5968}" presName="space" presStyleCnt="0"/>
      <dgm:spPr/>
    </dgm:pt>
    <dgm:pt modelId="{54F66504-F843-4E0E-A664-D4CCB20585EF}" type="pres">
      <dgm:prSet presAssocID="{82533502-BBF8-4445-9FC6-331EC0BE5291}" presName="composite" presStyleCnt="0"/>
      <dgm:spPr/>
    </dgm:pt>
    <dgm:pt modelId="{E4898631-DC86-4102-A8DF-C2896F04E628}" type="pres">
      <dgm:prSet presAssocID="{82533502-BBF8-4445-9FC6-331EC0BE5291}" presName="LShape" presStyleLbl="alignNode1" presStyleIdx="2" presStyleCnt="5"/>
      <dgm:spPr/>
    </dgm:pt>
    <dgm:pt modelId="{DE51F0A3-0FC1-4916-BA9C-78BCD59F21BB}" type="pres">
      <dgm:prSet presAssocID="{82533502-BBF8-4445-9FC6-331EC0BE5291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40ED9C-488E-439E-AA1A-709D429253B1}" type="pres">
      <dgm:prSet presAssocID="{82533502-BBF8-4445-9FC6-331EC0BE5291}" presName="Triangle" presStyleLbl="alignNode1" presStyleIdx="3" presStyleCnt="5"/>
      <dgm:spPr/>
    </dgm:pt>
    <dgm:pt modelId="{69413724-00F6-465B-81D1-57126A3BD7B4}" type="pres">
      <dgm:prSet presAssocID="{5D8CBCC9-4DA4-4079-A8D2-CC81D21A7E2C}" presName="sibTrans" presStyleCnt="0"/>
      <dgm:spPr/>
    </dgm:pt>
    <dgm:pt modelId="{BA3FA8A8-2025-4718-9293-786E54280281}" type="pres">
      <dgm:prSet presAssocID="{5D8CBCC9-4DA4-4079-A8D2-CC81D21A7E2C}" presName="space" presStyleCnt="0"/>
      <dgm:spPr/>
    </dgm:pt>
    <dgm:pt modelId="{05963FD0-9A2B-46DD-9510-761B199735A2}" type="pres">
      <dgm:prSet presAssocID="{95188841-0145-4DF5-91BE-E109BD622804}" presName="composite" presStyleCnt="0"/>
      <dgm:spPr/>
    </dgm:pt>
    <dgm:pt modelId="{16034DCB-5132-42E3-B73C-1A5E3229BE2B}" type="pres">
      <dgm:prSet presAssocID="{95188841-0145-4DF5-91BE-E109BD622804}" presName="LShape" presStyleLbl="alignNode1" presStyleIdx="4" presStyleCnt="5"/>
      <dgm:spPr/>
    </dgm:pt>
    <dgm:pt modelId="{D02F124B-728B-4128-AAEB-CE84BFF215F5}" type="pres">
      <dgm:prSet presAssocID="{95188841-0145-4DF5-91BE-E109BD622804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8114FB-D52F-47EA-A86B-E96D11DB8BDE}" type="presOf" srcId="{E07F6B11-1697-4231-BC7F-DA04E3C32FE4}" destId="{66B8E590-7F5D-462E-AD3C-BDB59721CB31}" srcOrd="0" destOrd="0" presId="urn:microsoft.com/office/officeart/2009/3/layout/StepUpProcess"/>
    <dgm:cxn modelId="{DA7299D4-C41F-4DEE-AAD7-3699EC58B8A8}" srcId="{E07F6B11-1697-4231-BC7F-DA04E3C32FE4}" destId="{95188841-0145-4DF5-91BE-E109BD622804}" srcOrd="2" destOrd="0" parTransId="{CD9A771D-4242-40AF-8DFA-B1B4E790FFDE}" sibTransId="{0AEFFCCC-BF00-402A-8766-B35A31CBDBC2}"/>
    <dgm:cxn modelId="{70819C02-DC70-4A78-9968-35A08F5E2419}" srcId="{E07F6B11-1697-4231-BC7F-DA04E3C32FE4}" destId="{312963A1-DD7D-47EE-8DA4-5E96EE6CF51C}" srcOrd="0" destOrd="0" parTransId="{FB57EFD0-0A10-4CCF-899B-190D499FB60B}" sibTransId="{25D91670-7373-48B5-9DB7-04B79E5C5968}"/>
    <dgm:cxn modelId="{0C0B16A4-AA2B-4D66-8274-5C0B62A92954}" srcId="{E07F6B11-1697-4231-BC7F-DA04E3C32FE4}" destId="{82533502-BBF8-4445-9FC6-331EC0BE5291}" srcOrd="1" destOrd="0" parTransId="{79CFE151-4867-4469-B09B-AC84E9B36CB1}" sibTransId="{5D8CBCC9-4DA4-4079-A8D2-CC81D21A7E2C}"/>
    <dgm:cxn modelId="{EB1A0CB9-5AF4-407D-8856-F2A0464036EB}" type="presOf" srcId="{95188841-0145-4DF5-91BE-E109BD622804}" destId="{D02F124B-728B-4128-AAEB-CE84BFF215F5}" srcOrd="0" destOrd="0" presId="urn:microsoft.com/office/officeart/2009/3/layout/StepUpProcess"/>
    <dgm:cxn modelId="{6CC58E04-620C-4276-B0CC-AFC0127258A6}" type="presOf" srcId="{312963A1-DD7D-47EE-8DA4-5E96EE6CF51C}" destId="{4D122D6D-F738-4829-8352-CF4C7153A28D}" srcOrd="0" destOrd="0" presId="urn:microsoft.com/office/officeart/2009/3/layout/StepUpProcess"/>
    <dgm:cxn modelId="{3C061EF9-6272-43C8-BEEF-69B0398DC984}" type="presOf" srcId="{82533502-BBF8-4445-9FC6-331EC0BE5291}" destId="{DE51F0A3-0FC1-4916-BA9C-78BCD59F21BB}" srcOrd="0" destOrd="0" presId="urn:microsoft.com/office/officeart/2009/3/layout/StepUpProcess"/>
    <dgm:cxn modelId="{79AA93A1-CE26-45E2-A6C0-39917C3EB2D3}" type="presParOf" srcId="{66B8E590-7F5D-462E-AD3C-BDB59721CB31}" destId="{129B26FF-E1AC-4FB9-9667-95DEF78041FA}" srcOrd="0" destOrd="0" presId="urn:microsoft.com/office/officeart/2009/3/layout/StepUpProcess"/>
    <dgm:cxn modelId="{C61FEB92-1FE1-4B7C-B7A9-A84A7A9C9D91}" type="presParOf" srcId="{129B26FF-E1AC-4FB9-9667-95DEF78041FA}" destId="{32207253-AB9B-4D86-A318-ACC15B99E306}" srcOrd="0" destOrd="0" presId="urn:microsoft.com/office/officeart/2009/3/layout/StepUpProcess"/>
    <dgm:cxn modelId="{DE285ACC-E929-4A64-B2FC-157BCFBCD7AE}" type="presParOf" srcId="{129B26FF-E1AC-4FB9-9667-95DEF78041FA}" destId="{4D122D6D-F738-4829-8352-CF4C7153A28D}" srcOrd="1" destOrd="0" presId="urn:microsoft.com/office/officeart/2009/3/layout/StepUpProcess"/>
    <dgm:cxn modelId="{282A14BB-E7EF-44E8-B001-EF55C492C343}" type="presParOf" srcId="{129B26FF-E1AC-4FB9-9667-95DEF78041FA}" destId="{BB5B297D-CC7B-44DB-845C-2745ABE3C901}" srcOrd="2" destOrd="0" presId="urn:microsoft.com/office/officeart/2009/3/layout/StepUpProcess"/>
    <dgm:cxn modelId="{921E38D2-B13B-4422-8DBB-65C828F1C78D}" type="presParOf" srcId="{66B8E590-7F5D-462E-AD3C-BDB59721CB31}" destId="{36488223-B775-4AD6-9C56-51E10277FD4A}" srcOrd="1" destOrd="0" presId="urn:microsoft.com/office/officeart/2009/3/layout/StepUpProcess"/>
    <dgm:cxn modelId="{883B193B-E50A-4F02-AA0C-6876F4CB216B}" type="presParOf" srcId="{36488223-B775-4AD6-9C56-51E10277FD4A}" destId="{86B6CCA1-1031-4CF0-90D4-BDCCF68CA068}" srcOrd="0" destOrd="0" presId="urn:microsoft.com/office/officeart/2009/3/layout/StepUpProcess"/>
    <dgm:cxn modelId="{7C8F069B-1F7E-4F22-BC38-664FE6B1FCFC}" type="presParOf" srcId="{66B8E590-7F5D-462E-AD3C-BDB59721CB31}" destId="{54F66504-F843-4E0E-A664-D4CCB20585EF}" srcOrd="2" destOrd="0" presId="urn:microsoft.com/office/officeart/2009/3/layout/StepUpProcess"/>
    <dgm:cxn modelId="{6C206474-95F3-491E-8BC3-3330971D9D74}" type="presParOf" srcId="{54F66504-F843-4E0E-A664-D4CCB20585EF}" destId="{E4898631-DC86-4102-A8DF-C2896F04E628}" srcOrd="0" destOrd="0" presId="urn:microsoft.com/office/officeart/2009/3/layout/StepUpProcess"/>
    <dgm:cxn modelId="{8F5119DD-16A8-4B37-BCBB-92353B33F84E}" type="presParOf" srcId="{54F66504-F843-4E0E-A664-D4CCB20585EF}" destId="{DE51F0A3-0FC1-4916-BA9C-78BCD59F21BB}" srcOrd="1" destOrd="0" presId="urn:microsoft.com/office/officeart/2009/3/layout/StepUpProcess"/>
    <dgm:cxn modelId="{1ED2A831-7053-4234-B1BA-0BF6D342E4E8}" type="presParOf" srcId="{54F66504-F843-4E0E-A664-D4CCB20585EF}" destId="{7040ED9C-488E-439E-AA1A-709D429253B1}" srcOrd="2" destOrd="0" presId="urn:microsoft.com/office/officeart/2009/3/layout/StepUpProcess"/>
    <dgm:cxn modelId="{91ABE042-5C7B-4250-AA40-54A516C2AA22}" type="presParOf" srcId="{66B8E590-7F5D-462E-AD3C-BDB59721CB31}" destId="{69413724-00F6-465B-81D1-57126A3BD7B4}" srcOrd="3" destOrd="0" presId="urn:microsoft.com/office/officeart/2009/3/layout/StepUpProcess"/>
    <dgm:cxn modelId="{88AC9829-EBE2-4227-924A-12D12F26BC7E}" type="presParOf" srcId="{69413724-00F6-465B-81D1-57126A3BD7B4}" destId="{BA3FA8A8-2025-4718-9293-786E54280281}" srcOrd="0" destOrd="0" presId="urn:microsoft.com/office/officeart/2009/3/layout/StepUpProcess"/>
    <dgm:cxn modelId="{37E03C22-761F-40A4-8510-ED1B46185500}" type="presParOf" srcId="{66B8E590-7F5D-462E-AD3C-BDB59721CB31}" destId="{05963FD0-9A2B-46DD-9510-761B199735A2}" srcOrd="4" destOrd="0" presId="urn:microsoft.com/office/officeart/2009/3/layout/StepUpProcess"/>
    <dgm:cxn modelId="{69036D7B-97D1-4922-9081-F0A0E5384009}" type="presParOf" srcId="{05963FD0-9A2B-46DD-9510-761B199735A2}" destId="{16034DCB-5132-42E3-B73C-1A5E3229BE2B}" srcOrd="0" destOrd="0" presId="urn:microsoft.com/office/officeart/2009/3/layout/StepUpProcess"/>
    <dgm:cxn modelId="{1ECB8502-9140-4778-9D65-F888345FCF3D}" type="presParOf" srcId="{05963FD0-9A2B-46DD-9510-761B199735A2}" destId="{D02F124B-728B-4128-AAEB-CE84BFF215F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7A45DF-5AED-47A4-9A2D-897424290F0E}">
      <dsp:nvSpPr>
        <dsp:cNvPr id="0" name=""/>
        <dsp:cNvSpPr/>
      </dsp:nvSpPr>
      <dsp:spPr>
        <a:xfrm>
          <a:off x="2428" y="1267920"/>
          <a:ext cx="2368153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Знаю</a:t>
          </a:r>
          <a:endParaRPr lang="ru-RU" sz="2800" kern="1200" dirty="0"/>
        </a:p>
      </dsp:txBody>
      <dsp:txXfrm>
        <a:off x="2428" y="1267920"/>
        <a:ext cx="2368153" cy="806400"/>
      </dsp:txXfrm>
    </dsp:sp>
    <dsp:sp modelId="{6FF546BF-FCF8-49FB-A5DB-3648475F9F56}">
      <dsp:nvSpPr>
        <dsp:cNvPr id="0" name=""/>
        <dsp:cNvSpPr/>
      </dsp:nvSpPr>
      <dsp:spPr>
        <a:xfrm>
          <a:off x="2428" y="2074320"/>
          <a:ext cx="2368153" cy="12297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/>
        </a:p>
      </dsp:txBody>
      <dsp:txXfrm>
        <a:off x="2428" y="2074320"/>
        <a:ext cx="2368153" cy="1229759"/>
      </dsp:txXfrm>
    </dsp:sp>
    <dsp:sp modelId="{0337F306-2F05-40FF-9B9B-1E0A8DC7605B}">
      <dsp:nvSpPr>
        <dsp:cNvPr id="0" name=""/>
        <dsp:cNvSpPr/>
      </dsp:nvSpPr>
      <dsp:spPr>
        <a:xfrm>
          <a:off x="2702123" y="1267920"/>
          <a:ext cx="2368153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Хочу узнать</a:t>
          </a:r>
          <a:endParaRPr lang="ru-RU" sz="2800" kern="1200" dirty="0"/>
        </a:p>
      </dsp:txBody>
      <dsp:txXfrm>
        <a:off x="2702123" y="1267920"/>
        <a:ext cx="2368153" cy="806400"/>
      </dsp:txXfrm>
    </dsp:sp>
    <dsp:sp modelId="{D576403A-1879-495B-81BB-885EA1954AC1}">
      <dsp:nvSpPr>
        <dsp:cNvPr id="0" name=""/>
        <dsp:cNvSpPr/>
      </dsp:nvSpPr>
      <dsp:spPr>
        <a:xfrm>
          <a:off x="2702123" y="2074320"/>
          <a:ext cx="2368153" cy="12297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/>
        </a:p>
      </dsp:txBody>
      <dsp:txXfrm>
        <a:off x="2702123" y="2074320"/>
        <a:ext cx="2368153" cy="1229759"/>
      </dsp:txXfrm>
    </dsp:sp>
    <dsp:sp modelId="{EB557CA5-0C12-4169-B2E4-4FA0E6FC7FF2}">
      <dsp:nvSpPr>
        <dsp:cNvPr id="0" name=""/>
        <dsp:cNvSpPr/>
      </dsp:nvSpPr>
      <dsp:spPr>
        <a:xfrm>
          <a:off x="5401818" y="1267920"/>
          <a:ext cx="2368153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Узнал</a:t>
          </a:r>
          <a:endParaRPr lang="ru-RU" sz="2800" kern="1200" dirty="0"/>
        </a:p>
      </dsp:txBody>
      <dsp:txXfrm>
        <a:off x="5401818" y="1267920"/>
        <a:ext cx="2368153" cy="806400"/>
      </dsp:txXfrm>
    </dsp:sp>
    <dsp:sp modelId="{580FD6CB-A727-4CF9-A24D-1610AA3EF006}">
      <dsp:nvSpPr>
        <dsp:cNvPr id="0" name=""/>
        <dsp:cNvSpPr/>
      </dsp:nvSpPr>
      <dsp:spPr>
        <a:xfrm>
          <a:off x="5401818" y="2074320"/>
          <a:ext cx="2368153" cy="12297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/>
        </a:p>
      </dsp:txBody>
      <dsp:txXfrm>
        <a:off x="5401818" y="2074320"/>
        <a:ext cx="2368153" cy="12297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07253-AB9B-4D86-A318-ACC15B99E306}">
      <dsp:nvSpPr>
        <dsp:cNvPr id="0" name=""/>
        <dsp:cNvSpPr/>
      </dsp:nvSpPr>
      <dsp:spPr>
        <a:xfrm rot="5400000">
          <a:off x="486182" y="1388450"/>
          <a:ext cx="1452556" cy="241702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122D6D-F738-4829-8352-CF4C7153A28D}">
      <dsp:nvSpPr>
        <dsp:cNvPr id="0" name=""/>
        <dsp:cNvSpPr/>
      </dsp:nvSpPr>
      <dsp:spPr>
        <a:xfrm>
          <a:off x="243714" y="2110618"/>
          <a:ext cx="2182100" cy="1912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Плохо понял</a:t>
          </a:r>
          <a:endParaRPr lang="ru-RU" sz="2900" kern="1200" dirty="0"/>
        </a:p>
      </dsp:txBody>
      <dsp:txXfrm>
        <a:off x="243714" y="2110618"/>
        <a:ext cx="2182100" cy="1912739"/>
      </dsp:txXfrm>
    </dsp:sp>
    <dsp:sp modelId="{BB5B297D-CC7B-44DB-845C-2745ABE3C901}">
      <dsp:nvSpPr>
        <dsp:cNvPr id="0" name=""/>
        <dsp:cNvSpPr/>
      </dsp:nvSpPr>
      <dsp:spPr>
        <a:xfrm>
          <a:off x="2014098" y="1210506"/>
          <a:ext cx="411717" cy="41171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898631-DC86-4102-A8DF-C2896F04E628}">
      <dsp:nvSpPr>
        <dsp:cNvPr id="0" name=""/>
        <dsp:cNvSpPr/>
      </dsp:nvSpPr>
      <dsp:spPr>
        <a:xfrm rot="5400000">
          <a:off x="3157499" y="727429"/>
          <a:ext cx="1452556" cy="241702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1F0A3-0FC1-4916-BA9C-78BCD59F21BB}">
      <dsp:nvSpPr>
        <dsp:cNvPr id="0" name=""/>
        <dsp:cNvSpPr/>
      </dsp:nvSpPr>
      <dsp:spPr>
        <a:xfrm>
          <a:off x="2915032" y="1449598"/>
          <a:ext cx="2182100" cy="1912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Нужно ещё поработать</a:t>
          </a:r>
          <a:endParaRPr lang="ru-RU" sz="2900" kern="1200" dirty="0"/>
        </a:p>
      </dsp:txBody>
      <dsp:txXfrm>
        <a:off x="2915032" y="1449598"/>
        <a:ext cx="2182100" cy="1912739"/>
      </dsp:txXfrm>
    </dsp:sp>
    <dsp:sp modelId="{7040ED9C-488E-439E-AA1A-709D429253B1}">
      <dsp:nvSpPr>
        <dsp:cNvPr id="0" name=""/>
        <dsp:cNvSpPr/>
      </dsp:nvSpPr>
      <dsp:spPr>
        <a:xfrm>
          <a:off x="4685415" y="549486"/>
          <a:ext cx="411717" cy="41171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034DCB-5132-42E3-B73C-1A5E3229BE2B}">
      <dsp:nvSpPr>
        <dsp:cNvPr id="0" name=""/>
        <dsp:cNvSpPr/>
      </dsp:nvSpPr>
      <dsp:spPr>
        <a:xfrm rot="5400000">
          <a:off x="5828817" y="66409"/>
          <a:ext cx="1452556" cy="241702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2F124B-728B-4128-AAEB-CE84BFF215F5}">
      <dsp:nvSpPr>
        <dsp:cNvPr id="0" name=""/>
        <dsp:cNvSpPr/>
      </dsp:nvSpPr>
      <dsp:spPr>
        <a:xfrm>
          <a:off x="5586349" y="788578"/>
          <a:ext cx="2182100" cy="1912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Понимаю, всё получается</a:t>
          </a:r>
          <a:endParaRPr lang="ru-RU" sz="2900" kern="1200" dirty="0"/>
        </a:p>
      </dsp:txBody>
      <dsp:txXfrm>
        <a:off x="5586349" y="788578"/>
        <a:ext cx="2182100" cy="1912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900" b="1" dirty="0" smtClean="0">
                <a:solidFill>
                  <a:schemeClr val="accent3">
                    <a:lumMod val="50000"/>
                  </a:schemeClr>
                </a:solidFill>
              </a:rPr>
              <a:t>Рефлексия  как этап современного урока в условиях ФГОС</a:t>
            </a:r>
          </a:p>
          <a:p>
            <a:pPr marL="0" indent="0" algn="ctr">
              <a:buNone/>
            </a:pPr>
            <a:endParaRPr lang="ru-RU" sz="39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Из опыта работы 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Терлецкой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Ирины Павловны, учителя истории МБО У «СШ №35»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г.Смоленска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173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Таблица «Знаю-Хочу узнать-Узнал»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54679968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79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62068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Приём </a:t>
            </a:r>
            <a:r>
              <a:rPr lang="ru-RU" dirty="0"/>
              <a:t>«Выращивание  </a:t>
            </a:r>
            <a:r>
              <a:rPr lang="ru-RU" dirty="0" smtClean="0"/>
              <a:t>«Чудо-дерева»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5124" name="Picture 4" descr="http://orthodontistreview.org/wp-content/uploads/2011/10/red-apple-eat-with-brac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992" y="1344588"/>
            <a:ext cx="2075619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ru.aplgo.com/userfiles/upload/1448346750f_216032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744945" y="3149286"/>
            <a:ext cx="2933844" cy="155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i.artfile.ru/2950x2094_445967_%5bwww.ArtFile.ru%5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488" y="4581128"/>
            <a:ext cx="2359265" cy="167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s://im2-tub-ru.yandex.net/i?id=be4feeb342e91b0f6ce695ce04866050&amp;n=33&amp;h=215&amp;w=36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96" r="21029"/>
          <a:stretch/>
        </p:blipFill>
        <p:spPr bwMode="auto">
          <a:xfrm>
            <a:off x="611560" y="1340768"/>
            <a:ext cx="4603543" cy="491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13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Лестница нового знания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28119857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132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Вопросы  учителя на этапе рефлексии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/>
              <a:t>Поднимите руки те, у кого душа на уроке трудилась?</a:t>
            </a:r>
          </a:p>
          <a:p>
            <a:pPr lvl="0"/>
            <a:r>
              <a:rPr lang="ru-RU" dirty="0"/>
              <a:t>Спросите у товарища в группе, как он оценивает вашу работу на уроке.</a:t>
            </a:r>
          </a:p>
          <a:p>
            <a:pPr lvl="0"/>
            <a:r>
              <a:rPr lang="ru-RU" dirty="0"/>
              <a:t>Что вызвало у вас затруднение на уроке?</a:t>
            </a:r>
          </a:p>
          <a:p>
            <a:pPr lvl="0"/>
            <a:r>
              <a:rPr lang="ru-RU" dirty="0"/>
              <a:t>Какой новой информацией по теме урока вы хотели бы поделиться с родителями</a:t>
            </a:r>
            <a:r>
              <a:rPr lang="ru-RU" dirty="0" smtClean="0"/>
              <a:t>?</a:t>
            </a:r>
          </a:p>
          <a:p>
            <a:pPr lvl="0"/>
            <a:r>
              <a:rPr lang="ru-RU" dirty="0" smtClean="0"/>
              <a:t>Какие новые знания могут вам пригодиться в жизни?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235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1772816"/>
            <a:ext cx="5256584" cy="72008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latin typeface="Cambria" pitchFamily="18" charset="0"/>
              </a:rPr>
              <a:t>Спасибо за внимание!</a:t>
            </a:r>
            <a:endParaRPr lang="ru-RU" sz="3600" b="1" i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1772816"/>
            <a:ext cx="8126710" cy="20882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8213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Рефлексия (от лат. </a:t>
            </a:r>
            <a:r>
              <a:rPr lang="ru-RU" sz="4000" dirty="0" err="1"/>
              <a:t>reflexio</a:t>
            </a:r>
            <a:r>
              <a:rPr lang="ru-RU" sz="4000" dirty="0"/>
              <a:t> — обращение назад) — это способность человека взглянуть на себя со стороны, способность проанализировать свои действия и поступки.</a:t>
            </a:r>
          </a:p>
        </p:txBody>
      </p:sp>
    </p:spTree>
    <p:extLst>
      <p:ext uri="{BB962C8B-B14F-4D97-AF65-F5344CB8AC3E}">
        <p14:creationId xmlns:p14="http://schemas.microsoft.com/office/powerpoint/2010/main" val="3492742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504" y="404664"/>
            <a:ext cx="8496944" cy="9253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Рефлексия </a:t>
            </a:r>
            <a:r>
              <a:rPr lang="ru-RU" dirty="0"/>
              <a:t>настроения и эмоционального состояния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http://xn----7sbb3aaldicno5bm3eh.xn--p1ai/92/7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39"/>
          <a:stretch/>
        </p:blipFill>
        <p:spPr bwMode="auto">
          <a:xfrm>
            <a:off x="2123728" y="1199998"/>
            <a:ext cx="4968552" cy="5467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54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894512" y="1412776"/>
            <a:ext cx="2792288" cy="460702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Приём «Часики»</a:t>
            </a:r>
            <a:endParaRPr lang="ru-RU" sz="3600" dirty="0"/>
          </a:p>
        </p:txBody>
      </p:sp>
      <p:pic>
        <p:nvPicPr>
          <p:cNvPr id="2050" name="Picture 2" descr="http://centrprazdnika.ru/uploads/posts/2015-02/1422827221_1422720266_bezimeni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38" b="2263"/>
          <a:stretch/>
        </p:blipFill>
        <p:spPr bwMode="auto">
          <a:xfrm>
            <a:off x="179512" y="392384"/>
            <a:ext cx="5715000" cy="5628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55976" y="5677402"/>
            <a:ext cx="1466528" cy="343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371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87350" y="1484784"/>
            <a:ext cx="3999449" cy="453501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Приём «Составь компанию»</a:t>
            </a:r>
            <a:endParaRPr lang="ru-RU" sz="3600" dirty="0"/>
          </a:p>
        </p:txBody>
      </p:sp>
      <p:pic>
        <p:nvPicPr>
          <p:cNvPr id="3074" name="Picture 2" descr="http://storage.surfingbird.ru/l/15/6/28/10/r2_cs14110.vk.me_m1v6ge7mYjo_6f9f628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01" y="260648"/>
            <a:ext cx="4263150" cy="620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313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932040" y="1412776"/>
            <a:ext cx="3754760" cy="460702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Приём «Светофор»</a:t>
            </a:r>
            <a:endParaRPr lang="ru-RU" sz="3600" dirty="0"/>
          </a:p>
        </p:txBody>
      </p:sp>
      <p:pic>
        <p:nvPicPr>
          <p:cNvPr id="4098" name="Picture 2" descr="http://edu.convdocs.org/tw_files2/urls_36/5/d-4479/4479_html_4efc452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-8353"/>
            <a:ext cx="4143697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04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Рефлексия содержания учебного материала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64704" y="1268760"/>
            <a:ext cx="8579296" cy="5410200"/>
          </a:xfrm>
        </p:spPr>
        <p:txBody>
          <a:bodyPr>
            <a:normAutofit fontScale="85000" lnSpcReduction="20000"/>
          </a:bodyPr>
          <a:lstStyle/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Сегодня на уроке я научился…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Своей работой на уроке я …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Урок заставил меня задуматься о …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А особенно мне удалось …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Я понял, что …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Мне было интересно, потому что …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Для меня стало открытием, что …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Мне показалось важным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ru-RU" sz="3300" dirty="0"/>
              <a:t>Сегодня на уроке я…</a:t>
            </a:r>
          </a:p>
          <a:p>
            <a:r>
              <a:rPr lang="ru-RU" sz="3300" dirty="0"/>
              <a:t>Самым </a:t>
            </a:r>
            <a:r>
              <a:rPr lang="ru-RU" sz="3300" dirty="0" smtClean="0"/>
              <a:t>полезным для </a:t>
            </a:r>
            <a:r>
              <a:rPr lang="ru-RU" sz="3300" dirty="0"/>
              <a:t>меня было…</a:t>
            </a:r>
          </a:p>
          <a:p>
            <a:r>
              <a:rPr lang="ru-RU" sz="3300" dirty="0"/>
              <a:t>Самым интересным для меня было…</a:t>
            </a:r>
          </a:p>
          <a:p>
            <a:r>
              <a:rPr lang="ru-RU" sz="3300" dirty="0"/>
              <a:t>Я встретился с трудностью при…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1105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990806" cy="4572000"/>
          </a:xfrm>
        </p:spPr>
        <p:txBody>
          <a:bodyPr>
            <a:noAutofit/>
          </a:bodyPr>
          <a:lstStyle/>
          <a:p>
            <a:r>
              <a:rPr lang="ru-RU" sz="3600" dirty="0"/>
              <a:t>Что нового было на уроке, как доказывали?</a:t>
            </a:r>
          </a:p>
          <a:p>
            <a:r>
              <a:rPr lang="ru-RU" sz="3600" dirty="0"/>
              <a:t>Где пригодятся новые знания?</a:t>
            </a:r>
          </a:p>
          <a:p>
            <a:r>
              <a:rPr lang="ru-RU" sz="3600" dirty="0"/>
              <a:t>Что было трудным? С чем это было связано?</a:t>
            </a:r>
          </a:p>
          <a:p>
            <a:r>
              <a:rPr lang="ru-RU" sz="3600" dirty="0"/>
              <a:t>Кто помог вам решить ваши трудности</a:t>
            </a:r>
            <a:r>
              <a:rPr lang="ru-RU" sz="3600" dirty="0" smtClean="0"/>
              <a:t>?</a:t>
            </a:r>
            <a:endParaRPr lang="ru-RU" sz="3600" dirty="0"/>
          </a:p>
          <a:p>
            <a:r>
              <a:rPr lang="ru-RU" sz="3600" dirty="0"/>
              <a:t>Я </a:t>
            </a:r>
            <a:r>
              <a:rPr lang="ru-RU" sz="3600" dirty="0" smtClean="0"/>
              <a:t>знаю… </a:t>
            </a:r>
            <a:r>
              <a:rPr lang="ru-RU" sz="3600" dirty="0"/>
              <a:t>я </a:t>
            </a:r>
            <a:r>
              <a:rPr lang="ru-RU" sz="3600" dirty="0" smtClean="0"/>
              <a:t>могу… </a:t>
            </a:r>
            <a:r>
              <a:rPr lang="ru-RU" sz="3600" dirty="0"/>
              <a:t>я </a:t>
            </a:r>
            <a:r>
              <a:rPr lang="ru-RU" sz="3600" dirty="0" smtClean="0"/>
              <a:t>смогу….</a:t>
            </a:r>
            <a:endParaRPr lang="ru-RU" sz="3600" dirty="0"/>
          </a:p>
          <a:p>
            <a:r>
              <a:rPr lang="ru-RU" sz="3600" dirty="0"/>
              <a:t>Что удивило?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43782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Приём «</a:t>
            </a:r>
            <a:r>
              <a:rPr lang="ru-RU" dirty="0" err="1" smtClean="0"/>
              <a:t>Синквейн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496944" cy="5472608"/>
          </a:xfrm>
        </p:spPr>
        <p:txBody>
          <a:bodyPr>
            <a:normAutofit fontScale="92500"/>
          </a:bodyPr>
          <a:lstStyle/>
          <a:p>
            <a:pPr marL="547688" indent="-411163" algn="just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Это способ творческой рефлексии, который позволяет в художественной форме оценить изученное понятие, процесс или явление. 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47688" indent="-411163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Это стихотворение из 5 строк, которое строится по правилам:</a:t>
            </a:r>
          </a:p>
          <a:p>
            <a:pPr marL="547688" indent="-411163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Char char="*"/>
              <a:defRPr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строка – тема или предмет (одно существительное);</a:t>
            </a:r>
          </a:p>
          <a:p>
            <a:pPr marL="547688" indent="-411163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Char char="*"/>
              <a:defRPr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строка – описание предмета (два прилагательных);</a:t>
            </a:r>
          </a:p>
          <a:p>
            <a:pPr marL="547688" indent="-411163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Char char="*"/>
              <a:defRPr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строка – описание действия (три глагола);</a:t>
            </a:r>
          </a:p>
          <a:p>
            <a:pPr marL="547688" indent="-411163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Char char="*"/>
              <a:defRPr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 строка – фраза, выражающая отношение к предмету;</a:t>
            </a:r>
          </a:p>
          <a:p>
            <a:pPr marL="547688" indent="-411163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Char char="*"/>
              <a:defRPr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 строка – синоним, обобщающий или</a:t>
            </a:r>
          </a:p>
          <a:p>
            <a:pPr marL="136525" indent="0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расширяющий смысл темы или предмета</a:t>
            </a:r>
          </a:p>
          <a:p>
            <a:pPr marL="136525" indent="0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(одно слово).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541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880</TotalTime>
  <Words>357</Words>
  <Application>Microsoft Office PowerPoint</Application>
  <PresentationFormat>Экран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Справедливость</vt:lpstr>
      <vt:lpstr>Презентация PowerPoint</vt:lpstr>
      <vt:lpstr>Презентация PowerPoint</vt:lpstr>
      <vt:lpstr>          Рефлексия настроения и эмоционального состояния</vt:lpstr>
      <vt:lpstr>Презентация PowerPoint</vt:lpstr>
      <vt:lpstr>Презентация PowerPoint</vt:lpstr>
      <vt:lpstr>Презентация PowerPoint</vt:lpstr>
      <vt:lpstr>Рефлексия содержания учебного материала</vt:lpstr>
      <vt:lpstr>Презентация PowerPoint</vt:lpstr>
      <vt:lpstr>Приём «Синквейн»</vt:lpstr>
      <vt:lpstr>Таблица «Знаю-Хочу узнать-Узнал»</vt:lpstr>
      <vt:lpstr>      Приём «Выращивание  «Чудо-дерева» </vt:lpstr>
      <vt:lpstr>Лестница нового знания</vt:lpstr>
      <vt:lpstr>Вопросы  учителя на этапе рефлексии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Годы священной войны</dc:title>
  <cp:lastModifiedBy>User</cp:lastModifiedBy>
  <cp:revision>86</cp:revision>
  <dcterms:modified xsi:type="dcterms:W3CDTF">2016-03-31T19:51:11Z</dcterms:modified>
</cp:coreProperties>
</file>