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63" r:id="rId4"/>
    <p:sldId id="264" r:id="rId5"/>
    <p:sldId id="274" r:id="rId6"/>
    <p:sldId id="270" r:id="rId7"/>
    <p:sldId id="272" r:id="rId8"/>
    <p:sldId id="271" r:id="rId9"/>
    <p:sldId id="268" r:id="rId10"/>
    <p:sldId id="269" r:id="rId11"/>
    <p:sldId id="262" r:id="rId12"/>
    <p:sldId id="267" r:id="rId13"/>
    <p:sldId id="266" r:id="rId14"/>
    <p:sldId id="261" r:id="rId15"/>
    <p:sldId id="275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1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600" units="cm"/>
        </inkml:traceFormat>
        <inkml:channelProperties>
          <inkml:channelProperty channel="X" name="resolution" value="28.36565" units="1/cm"/>
          <inkml:channelProperty channel="Y" name="resolution" value="28.30189" units="1/cm"/>
        </inkml:channelProperties>
      </inkml:inkSource>
      <inkml:timestamp xml:id="ts0" timeString="2017-09-28T21:00:15.99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7"/>
            <a:ext cx="7772400" cy="28803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effectLst/>
              </a:rPr>
              <a:t>Система работы школы по духовно-нравственному воспитанию как основа формирования нравственных качеств личности 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7486680" cy="335756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Кузнецова Валентина Николаевна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музыки, православной культуры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Вязьма-Брянской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имени Героя РФ А.В.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Пуцыкина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Вяземского района Смоленской области</a:t>
            </a: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29.09.2017г.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9144000" cy="200024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45" y="571480"/>
            <a:ext cx="495303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743" y="3571829"/>
            <a:ext cx="4929257" cy="328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43578"/>
            <a:ext cx="8183880" cy="6429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Вступление ребят в Доме милосердия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Шиманово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72272"/>
            <a:ext cx="9144000" cy="285728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571480"/>
            <a:ext cx="4572033" cy="256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76288" y="3286124"/>
            <a:ext cx="12858840" cy="800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714620"/>
            <a:ext cx="5357817" cy="30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8745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Благотворительный концерт для  детей из многодетных семей в Литературном салоне и встреча с ветеранами труда и детьми войны в школе…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2802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9" y="214290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857496"/>
            <a:ext cx="4318623" cy="28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04860">
            <a:off x="571472" y="5572140"/>
            <a:ext cx="8115328" cy="178595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Встреча с ветеранами</a:t>
            </a:r>
            <a:br>
              <a:rPr lang="ru-RU" sz="2000" dirty="0" smtClean="0"/>
            </a:br>
            <a:r>
              <a:rPr lang="ru-RU" sz="2000" dirty="0" smtClean="0"/>
              <a:t> войны и труда.</a:t>
            </a:r>
            <a:br>
              <a:rPr lang="ru-RU" sz="2000" dirty="0" smtClean="0"/>
            </a:br>
            <a:r>
              <a:rPr lang="ru-RU" sz="2000" dirty="0" smtClean="0"/>
              <a:t> Выступление хора</a:t>
            </a:r>
            <a:br>
              <a:rPr lang="ru-RU" sz="2000" dirty="0" smtClean="0"/>
            </a:br>
            <a:r>
              <a:rPr lang="ru-RU" sz="2000" dirty="0" smtClean="0"/>
              <a:t>на сцене школы.</a:t>
            </a:r>
            <a:br>
              <a:rPr lang="ru-RU" sz="2000" dirty="0" smtClean="0"/>
            </a:br>
            <a:r>
              <a:rPr lang="ru-RU" sz="1800" dirty="0" smtClean="0"/>
              <a:t>Руководитель</a:t>
            </a:r>
            <a:br>
              <a:rPr lang="ru-RU" sz="1800" dirty="0" smtClean="0"/>
            </a:br>
            <a:r>
              <a:rPr lang="ru-RU" sz="1800" dirty="0" smtClean="0"/>
              <a:t>Кузнецова В.Н.</a:t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883458" cy="325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7" y="2643182"/>
            <a:ext cx="5143504" cy="366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3225" y="23083838"/>
              <a:ext cx="0" cy="0"/>
            </p14:xfrm>
          </p:contentPart>
        </mc:Choice>
        <mc:Fallback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3225" y="230838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Очень высоко оценивал нравственное воспитание Л.Н. Толстой: </a:t>
            </a:r>
            <a:r>
              <a:rPr lang="ru-RU" dirty="0" smtClean="0">
                <a:solidFill>
                  <a:srgbClr val="7030A0"/>
                </a:solidFill>
              </a:rPr>
              <a:t>«Из всех наук, которые должен знать человек, главнейшая есть наука о том, как жить, делая как можно меньше зла и как можно больше добра».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9144000" cy="200024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1771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4178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	В.А. Сухомлинский писал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sz="4700" dirty="0" smtClean="0">
                <a:solidFill>
                  <a:srgbClr val="C00000"/>
                </a:solidFill>
              </a:rPr>
              <a:t>«Самый лучший учитель для ребенка тот, кто, духовно общаясь с ним, забывает, что он учитель, и видит в своем ученике друга, единомышленника. Такой учитель знает самые сокровенные уголки сердца своего воспитанника, и слово в его устах становится могучим орудием воздействия на молодую, формирующуюся личность. От чуткости учителя к духовному миру воспитанников как раз и зависит создание обстановки, побуждающей к нравственному поведению, нравственным поступкам».</a:t>
            </a:r>
            <a:endParaRPr lang="ru-RU" sz="47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092337">
            <a:off x="502920" y="530352"/>
            <a:ext cx="8183880" cy="4187952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Успехов в воспитании детей и молодежи!</a:t>
            </a: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857760"/>
            <a:ext cx="8501122" cy="200024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«Кто успевает в науках, но отстаёт в добрых нравах, тот больше отстаёт, чем успевает»</a:t>
            </a:r>
          </a:p>
          <a:p>
            <a:endParaRPr lang="ru-RU" sz="3600" dirty="0" smtClean="0"/>
          </a:p>
          <a:p>
            <a:pPr algn="r">
              <a:buNone/>
            </a:pPr>
            <a:r>
              <a:rPr lang="ru-RU" sz="3600" dirty="0" smtClean="0"/>
              <a:t>Я.А. Каменский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9144000" cy="200024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dirty="0" smtClean="0"/>
              <a:t>Школа – </a:t>
            </a:r>
          </a:p>
          <a:p>
            <a:pPr algn="ctr">
              <a:buNone/>
            </a:pPr>
            <a:r>
              <a:rPr lang="ru-RU" sz="3200" dirty="0" smtClean="0"/>
              <a:t>единственный социальный институт, через который проходят все граждане России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9144000" cy="200024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«Хочешь оставить дитя богатым, научи его  добродетели»</a:t>
            </a:r>
          </a:p>
          <a:p>
            <a:pPr algn="r">
              <a:buNone/>
            </a:pPr>
            <a:endParaRPr lang="ru-RU" sz="3600" dirty="0" smtClean="0"/>
          </a:p>
          <a:p>
            <a:pPr algn="r">
              <a:buNone/>
            </a:pPr>
            <a:r>
              <a:rPr lang="ru-RU" sz="3600" dirty="0" smtClean="0"/>
              <a:t>Иоанн Златоуст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9144000" cy="200024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73153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70482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« Ребёнок- зеркало семьи; как в капле воды отражается солнце, так в детях отражается нравственная чистота матери и отца»</a:t>
            </a:r>
          </a:p>
          <a:p>
            <a:pPr algn="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  <a:p>
            <a:pPr algn="r"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3059113" cy="261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86322"/>
            <a:ext cx="8183880" cy="128588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/>
              <a:t>В школьном музее  с ветеранами боевых  действий и </a:t>
            </a:r>
            <a:br>
              <a:rPr lang="ru-RU" sz="2800" dirty="0" smtClean="0"/>
            </a:br>
            <a:r>
              <a:rPr lang="ru-RU" sz="2800" dirty="0" smtClean="0"/>
              <a:t>в  Литературном салоне г. Вязьма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4767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7006" y="1571613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Главная задача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деятельности нашей школы - создание условий для формирования у учащихся нравственной культуры миропонимания, осознания исторического прошлого и будущего, и своей роли в нем.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9144000" cy="200024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Духовно-нравственное воспитание является одним из основных компонентов образовательного процесса в школе, что помогает вырастить честных, добрых, трудолюбивых людей, поможет найти им свое место в жизни, использовать полученные знания и умения на благо Родины.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9144000" cy="200024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6672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571480"/>
            <a:ext cx="428627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1117680">
            <a:off x="502920" y="4429132"/>
            <a:ext cx="8183880" cy="135732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Встречи с батюшкой: классный час «Православные традиции» и посещение храма.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379</TotalTime>
  <Words>163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Система работы школы по духовно-нравственному воспитанию как основа формирования нравственных качеств личности    </vt:lpstr>
      <vt:lpstr>Презентация PowerPoint</vt:lpstr>
      <vt:lpstr>Презентация PowerPoint</vt:lpstr>
      <vt:lpstr>Презентация PowerPoint</vt:lpstr>
      <vt:lpstr>Презентация PowerPoint</vt:lpstr>
      <vt:lpstr>В школьном музее  с ветеранами боевых  действий и  в  Литературном салоне г. Вязьма</vt:lpstr>
      <vt:lpstr>Презентация PowerPoint</vt:lpstr>
      <vt:lpstr>Презентация PowerPoint</vt:lpstr>
      <vt:lpstr>Встречи с батюшкой: классный час «Православные традиции» и посещение храма.</vt:lpstr>
      <vt:lpstr>Презентация PowerPoint</vt:lpstr>
      <vt:lpstr>Вступление ребят в Доме милосердия с. Шиманово </vt:lpstr>
      <vt:lpstr>Благотворительный концерт для  детей из многодетных семей в Литературном салоне и встреча с ветеранами труда и детьми войны в школе…</vt:lpstr>
      <vt:lpstr>    Встреча с ветеранами  войны и труда.  Выступление хора на сцене школы. Руководитель Кузнецова В.Н.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НРАВСТВЕННЫЕ ЦЕННОСТИ В ДУХОВНО-НРАВСТВЕННОМ ВОСПИТАНИИ ЛИЧНОСТИ ШКОЛЬНИКА</dc:title>
  <dc:creator>ADMIN</dc:creator>
  <cp:lastModifiedBy>пользователь</cp:lastModifiedBy>
  <cp:revision>43</cp:revision>
  <dcterms:created xsi:type="dcterms:W3CDTF">2017-09-27T19:38:14Z</dcterms:created>
  <dcterms:modified xsi:type="dcterms:W3CDTF">2017-09-29T08:17:43Z</dcterms:modified>
</cp:coreProperties>
</file>