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58" r:id="rId4"/>
    <p:sldId id="262" r:id="rId5"/>
    <p:sldId id="263" r:id="rId6"/>
    <p:sldId id="267" r:id="rId7"/>
    <p:sldId id="260" r:id="rId8"/>
    <p:sldId id="266" r:id="rId9"/>
    <p:sldId id="276" r:id="rId10"/>
    <p:sldId id="268" r:id="rId11"/>
    <p:sldId id="269" r:id="rId12"/>
    <p:sldId id="264" r:id="rId13"/>
    <p:sldId id="273" r:id="rId14"/>
    <p:sldId id="275" r:id="rId15"/>
    <p:sldId id="271" r:id="rId16"/>
    <p:sldId id="26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001" autoAdjust="0"/>
    <p:restoredTop sz="95387" autoAdjust="0"/>
  </p:normalViewPr>
  <p:slideViewPr>
    <p:cSldViewPr snapToGrid="0">
      <p:cViewPr>
        <p:scale>
          <a:sx n="66" d="100"/>
          <a:sy n="66" d="100"/>
        </p:scale>
        <p:origin x="-1734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60470-AC98-4617-A2C6-E016A3D0CEA8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59ECE-25F7-4280-999B-706A423B57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985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59ECE-25F7-4280-999B-706A423B576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856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6E51-D344-4EB7-BE49-8AFDF6549D73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2733-DE08-44E0-ADAA-71AC50C85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442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6E51-D344-4EB7-BE49-8AFDF6549D73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2733-DE08-44E0-ADAA-71AC50C85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7363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6E51-D344-4EB7-BE49-8AFDF6549D73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2733-DE08-44E0-ADAA-71AC50C85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4607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6E51-D344-4EB7-BE49-8AFDF6549D73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2733-DE08-44E0-ADAA-71AC50C85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193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6E51-D344-4EB7-BE49-8AFDF6549D73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2733-DE08-44E0-ADAA-71AC50C85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9802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6E51-D344-4EB7-BE49-8AFDF6549D73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2733-DE08-44E0-ADAA-71AC50C85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462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6E51-D344-4EB7-BE49-8AFDF6549D73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2733-DE08-44E0-ADAA-71AC50C85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8254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6E51-D344-4EB7-BE49-8AFDF6549D73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2733-DE08-44E0-ADAA-71AC50C85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300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6E51-D344-4EB7-BE49-8AFDF6549D73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2733-DE08-44E0-ADAA-71AC50C85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62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6E51-D344-4EB7-BE49-8AFDF6549D73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2733-DE08-44E0-ADAA-71AC50C85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446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6E51-D344-4EB7-BE49-8AFDF6549D73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2733-DE08-44E0-ADAA-71AC50C85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426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96E51-D344-4EB7-BE49-8AFDF6549D73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72733-DE08-44E0-ADAA-71AC50C85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047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nachalnaya-shkola/vospitatelnaya-rabota/2014/10/08/proekt-%20%20kukolnyy-teatr-teremo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infourok.ru/statya-chto-takoe-kukolniy-teatr-1449436.html" TargetMode="External"/><Relationship Id="rId4" Type="http://schemas.openxmlformats.org/officeDocument/2006/relationships/hyperlink" Target="http://www.tarabum.r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1310" y="-1781432"/>
            <a:ext cx="12691431" cy="8639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1262743"/>
            <a:ext cx="896982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</a:t>
            </a:r>
          </a:p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«ИНТЕРАКТИВНЫЙ       </a:t>
            </a:r>
          </a:p>
          <a:p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КУКОЛЬНЫЙ </a:t>
            </a: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ТЕАТР –</a:t>
            </a:r>
          </a:p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Д </a:t>
            </a: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 Т Я М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4000" dirty="0"/>
              <a:t> </a:t>
            </a:r>
            <a:endParaRPr lang="ru-RU" sz="2000" dirty="0"/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                                                </a:t>
            </a:r>
          </a:p>
          <a:p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</a:t>
            </a: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Руководитель </a:t>
            </a:r>
            <a:r>
              <a:rPr lang="ru-RU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проекта: </a:t>
            </a:r>
            <a:endParaRPr lang="ru-RU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Кузнецов Иван Николаевич</a:t>
            </a:r>
            <a:r>
              <a:rPr lang="ru-RU" sz="2000" b="1" dirty="0" smtClean="0">
                <a:solidFill>
                  <a:srgbClr val="FFFF00"/>
                </a:solidFill>
              </a:rPr>
              <a:t/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педагог </a:t>
            </a:r>
            <a:r>
              <a:rPr lang="ru-RU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дополнительного образования </a:t>
            </a:r>
            <a:endParaRPr lang="ru-RU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                               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6343" y="-464457"/>
            <a:ext cx="5471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Муниципальное бюджетное учреждение дополнительного образования </a:t>
            </a:r>
            <a:endParaRPr lang="ru-RU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Центр детского творчества» г. 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Сафоново</a:t>
            </a:r>
            <a:endParaRPr lang="ru-RU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291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85" r="7785"/>
          <a:stretch>
            <a:fillRect/>
          </a:stretch>
        </p:blipFill>
        <p:spPr>
          <a:xfrm>
            <a:off x="0" y="0"/>
            <a:ext cx="12390302" cy="705970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93441" y="1559859"/>
            <a:ext cx="3497183" cy="5104534"/>
          </a:xfrm>
          <a:ln w="57150"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оснащение  проекта:</a:t>
            </a:r>
          </a:p>
          <a:p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Ширма        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2840 р.</a:t>
            </a:r>
          </a:p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Декорации 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3440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</a:p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Костюмы   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8100 р.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Куклы          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5200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</a:p>
          <a:p>
            <a:pPr algn="ctr"/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Источником финансирования инновационного проекта является спонсор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00" t="15186" r="4072" b="9393"/>
          <a:stretch/>
        </p:blipFill>
        <p:spPr>
          <a:xfrm>
            <a:off x="7790624" y="1043300"/>
            <a:ext cx="4233736" cy="33256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13" t="4979" r="21568" b="3616"/>
          <a:stretch/>
        </p:blipFill>
        <p:spPr>
          <a:xfrm>
            <a:off x="299555" y="2990226"/>
            <a:ext cx="3832339" cy="31466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55413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85" r="7785"/>
          <a:stretch>
            <a:fillRect/>
          </a:stretch>
        </p:blipFill>
        <p:spPr>
          <a:xfrm>
            <a:off x="-58756" y="-387706"/>
            <a:ext cx="12250756" cy="804142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54630" y="914400"/>
            <a:ext cx="3696710" cy="5123329"/>
          </a:xfrm>
          <a:ln w="57150">
            <a:solidFill>
              <a:srgbClr val="FFFF00"/>
            </a:solidFill>
          </a:ln>
        </p:spPr>
        <p:txBody>
          <a:bodyPr/>
          <a:lstStyle/>
          <a:p>
            <a:pPr algn="ctr"/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Проектный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продукт-интерактивный кукольный спектакль «Красная Шапочка»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Премьера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состоялась 30 мая 2016 года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7029" y="826718"/>
            <a:ext cx="3890527" cy="5319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714608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85" r="7785"/>
          <a:stretch>
            <a:fillRect/>
          </a:stretch>
        </p:blipFill>
        <p:spPr>
          <a:xfrm>
            <a:off x="1" y="-800542"/>
            <a:ext cx="12192000" cy="7658542"/>
          </a:xfrm>
        </p:spPr>
      </p:pic>
      <p:sp>
        <p:nvSpPr>
          <p:cNvPr id="3" name="TextBox 2"/>
          <p:cNvSpPr txBox="1"/>
          <p:nvPr/>
        </p:nvSpPr>
        <p:spPr>
          <a:xfrm>
            <a:off x="1488003" y="0"/>
            <a:ext cx="9014150" cy="600164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дал проект учащимся</a:t>
            </a:r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ru-RU" sz="2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Приобрели новые знания и применили их на практике.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Научились осуществлять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проектную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деятельность.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Состоялся переход от спектаклей на ширме с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тростевыми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куклами к новым интерактивным спектаклям с планшетными  куклами.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Научились работать в группе, защищать творческий проект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дал проект зрителям, городу</a:t>
            </a:r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2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Интересный интерактивный спектакль для   маленьких зрителей дошкольных учреждений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Проект высоко оценен общественностью г. Сафоново и получил звание Лауреата и награжден  Дипломом «Будущее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Сафоновского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-2016»</a:t>
            </a:r>
          </a:p>
        </p:txBody>
      </p:sp>
    </p:spTree>
    <p:extLst>
      <p:ext uri="{BB962C8B-B14F-4D97-AF65-F5344CB8AC3E}">
        <p14:creationId xmlns:p14="http://schemas.microsoft.com/office/powerpoint/2010/main" xmlns="" val="2145234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85" r="7785"/>
          <a:stretch>
            <a:fillRect/>
          </a:stretch>
        </p:blipFill>
        <p:spPr>
          <a:xfrm>
            <a:off x="1" y="0"/>
            <a:ext cx="12204738" cy="6858000"/>
          </a:xfrm>
        </p:spPr>
      </p:pic>
      <p:pic>
        <p:nvPicPr>
          <p:cNvPr id="7" name="Рисунок 6" descr="C:\Users\Иван\Desktop\001 (2)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0490"/>
          <a:stretch/>
        </p:blipFill>
        <p:spPr bwMode="auto">
          <a:xfrm>
            <a:off x="6488290" y="1767218"/>
            <a:ext cx="4114897" cy="124681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8" name="Рисунок 7" descr="C:\Users\Иван\Desktop\001 (2)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7" t="37476" r="5281" b="1907"/>
          <a:stretch/>
        </p:blipFill>
        <p:spPr bwMode="auto">
          <a:xfrm>
            <a:off x="6521541" y="2837329"/>
            <a:ext cx="4081646" cy="322623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9" name="Рисунок 8" descr="C:\Users\Иван\Desktop\00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69" t="49363" r="2961" b="19907"/>
          <a:stretch/>
        </p:blipFill>
        <p:spPr bwMode="auto">
          <a:xfrm>
            <a:off x="6442646" y="4310843"/>
            <a:ext cx="4241363" cy="2216633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24068" y="599002"/>
            <a:ext cx="4109291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Отзывы :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6485" y="1418876"/>
            <a:ext cx="3542702" cy="4867835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5737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85" r="7785"/>
          <a:stretch>
            <a:fillRect/>
          </a:stretch>
        </p:blipFill>
        <p:spPr>
          <a:xfrm>
            <a:off x="44066" y="0"/>
            <a:ext cx="12092848" cy="69631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758" y="2460287"/>
            <a:ext cx="1123722" cy="10664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607" t="16667" r="4854" b="769"/>
          <a:stretch/>
        </p:blipFill>
        <p:spPr>
          <a:xfrm>
            <a:off x="1578156" y="618868"/>
            <a:ext cx="8267172" cy="5582650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8156" y="724031"/>
            <a:ext cx="8623388" cy="5477487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19" t="5315" r="10833" b="8267"/>
          <a:stretch/>
        </p:blipFill>
        <p:spPr>
          <a:xfrm>
            <a:off x="3596928" y="831747"/>
            <a:ext cx="3545220" cy="5369771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6" t="6666" r="6296" b="12128"/>
          <a:stretch/>
        </p:blipFill>
        <p:spPr>
          <a:xfrm>
            <a:off x="1578156" y="1275350"/>
            <a:ext cx="8623388" cy="4926168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663" t="10800" r="8464" b="7480"/>
          <a:stretch/>
        </p:blipFill>
        <p:spPr>
          <a:xfrm>
            <a:off x="1578156" y="695361"/>
            <a:ext cx="8492146" cy="5506157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28" t="15904" r="14699" b="14421"/>
          <a:stretch/>
        </p:blipFill>
        <p:spPr>
          <a:xfrm>
            <a:off x="1578156" y="695361"/>
            <a:ext cx="8802246" cy="5806977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867036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85" r="7785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74259" y="1331258"/>
            <a:ext cx="7890183" cy="4706471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Список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используемых источников:</a:t>
            </a:r>
          </a:p>
          <a:p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Н.А. Заграничная, И.Г. 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Добротина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Проектная деятельность в школе: учимся работать индивидуально и в команде. Учебно-методическое пособие. – Москва: «Интеллект  - Центр», 2013</a:t>
            </a:r>
          </a:p>
          <a:p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Ешмуратова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А. К. Специфика актерского мастерства в театре кукол [Текст] (Чебоксары, 22 янв. 2016 г.) / 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редкол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.: О. Н. Широков [и др.]. — Чебоксары: ЦНС «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Интерактив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плюс», 2016.</a:t>
            </a:r>
          </a:p>
          <a:p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  <a:hlinkClick r:id="rId3"/>
              </a:rPr>
              <a:t>Http://nsportal.Ru/nachalnaya-shkola/vospitatelnaya-rabota/2014/10/08/proekt-  </a:t>
            </a:r>
            <a:r>
              <a:rPr lang="en-US" sz="20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  <a:hlinkClick r:id="rId3"/>
              </a:rPr>
              <a:t>kukolnyy-teatr-teremok</a:t>
            </a: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  <a:hlinkClick r:id="rId4"/>
              </a:rPr>
              <a:t>Http://www.Tarabum.Ru/</a:t>
            </a: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  <a:hlinkClick r:id="rId5"/>
              </a:rPr>
              <a:t>Https://infourok.Ru/statya-chto-takoe-kukolniy-teatr-1449436.Html</a:t>
            </a: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</a:t>
            </a:r>
            <a:r>
              <a:rPr lang="en-US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://www.altai.aif.ru/culture/volshebnyy_mir_kukolnogo_teatra_vzglyad_iznutri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2552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85" r="7785"/>
          <a:stretch>
            <a:fillRect/>
          </a:stretch>
        </p:blipFill>
        <p:spPr>
          <a:xfrm>
            <a:off x="0" y="-174172"/>
            <a:ext cx="12092848" cy="722811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758" y="2460287"/>
            <a:ext cx="1123722" cy="10664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1182" y="1320800"/>
            <a:ext cx="3404392" cy="3461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859314" y="5413828"/>
            <a:ext cx="722811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Муниципальное бюджетное учреждение дополнительного образования «Центр детского творчества» г. Сафоново Смоленской области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215500, Смоленская обл., г. Сафоново, 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ул.Коммунистическая, д. 4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9978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08012"/>
            <a:ext cx="12320574" cy="7566012"/>
          </a:xfrm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54" t="13077" r="19116" b="2820"/>
          <a:stretch/>
        </p:blipFill>
        <p:spPr>
          <a:xfrm>
            <a:off x="890054" y="1250861"/>
            <a:ext cx="2795954" cy="42067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6680" y="3685785"/>
            <a:ext cx="4202123" cy="28997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159876" y="542782"/>
            <a:ext cx="7611413" cy="563231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 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Иван Николаевич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-руководитель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объединений «Маска» (театральное искусство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«Кудесники» (кукольный театр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1982 году окончил Ленинградский государственный институт театра, музыки и кинематографии по специальности «организатор театрального дела-</a:t>
            </a:r>
          </a:p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театровед».</a:t>
            </a: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</a:t>
            </a: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 в г. Сафоново </a:t>
            </a: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детского </a:t>
            </a: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 .Обучаю </a:t>
            </a: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более 70  учащихся.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5463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85" r="7785"/>
          <a:stretch>
            <a:fillRect/>
          </a:stretch>
        </p:blipFill>
        <p:spPr>
          <a:xfrm>
            <a:off x="-88134" y="-540778"/>
            <a:ext cx="12280134" cy="7398778"/>
          </a:xfrm>
          <a:ln>
            <a:solidFill>
              <a:srgbClr val="FF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622738" y="1741714"/>
            <a:ext cx="9053848" cy="310854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Удовлетворение потребности юных кукольников в общении 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 зрительным залом. 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Исчезают 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между зрительным залом и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сценой 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маленький 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 становится полноправным </a:t>
            </a:r>
            <a:endParaRPr lang="ru-RU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участником театрального действия. 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итоге и зритель и актер сопереживают, содействуют </a:t>
            </a:r>
            <a:endParaRPr lang="ru-RU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 новое игровое пространство.</a:t>
            </a:r>
            <a:r>
              <a:rPr lang="ru-RU" sz="2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34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85" r="7785"/>
          <a:stretch>
            <a:fillRect/>
          </a:stretch>
        </p:blipFill>
        <p:spPr>
          <a:xfrm>
            <a:off x="-119922" y="0"/>
            <a:ext cx="12311922" cy="702491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59544" y="1494970"/>
            <a:ext cx="9884228" cy="5363029"/>
          </a:xfrm>
          <a:ln w="57150">
            <a:noFill/>
          </a:ln>
        </p:spPr>
        <p:txBody>
          <a:bodyPr>
            <a:noAutofit/>
          </a:bodyPr>
          <a:lstStyle/>
          <a:p>
            <a:pPr lvl="1" algn="just">
              <a:lnSpc>
                <a:spcPct val="100000"/>
              </a:lnSpc>
            </a:pP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и коммуникативных способностей  обучающихся через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зрителями во время интерактивного кукольного спектакля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00000"/>
              </a:lnSpc>
            </a:pP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Способствовать 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активному самовыражению подростков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посредством 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ролевого, эмоционально-образного действия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использовать в работе планшетные куклы;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духовный мир 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учащихся,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их интеллектуальные, информационно-коммуникативные, социальные, исследовательские компетенции;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Превратить 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зрителей в активных участников театрального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946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85" r="7785"/>
          <a:stretch>
            <a:fillRect/>
          </a:stretch>
        </p:blipFill>
        <p:spPr>
          <a:xfrm>
            <a:off x="0" y="0"/>
            <a:ext cx="12191999" cy="815967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59429" y="940158"/>
            <a:ext cx="7931545" cy="6016994"/>
          </a:xfrm>
          <a:ln w="57150">
            <a:noFill/>
          </a:ln>
        </p:spPr>
        <p:txBody>
          <a:bodyPr>
            <a:normAutofit/>
          </a:bodyPr>
          <a:lstStyle/>
          <a:p>
            <a:pPr algn="ctr"/>
            <a:endParaRPr lang="ru-RU" sz="20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рассчитан на 1 год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над проектом</a:t>
            </a:r>
          </a:p>
          <a:p>
            <a:endParaRPr lang="ru-RU" sz="2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 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 startAt="2"/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Поисковый </a:t>
            </a:r>
            <a:endParaRPr lang="ru-RU" sz="2400" b="1" dirty="0" smtClean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исследовательский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октябрь-ноябрь 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Аналитический этап           (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г.-январь 2016 г.)</a:t>
            </a:r>
          </a:p>
          <a:p>
            <a:pPr lvl="0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 -май 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месяцы 2016 г.)</a:t>
            </a:r>
          </a:p>
          <a:p>
            <a:endParaRPr lang="ru-RU" sz="2400" dirty="0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3535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85" r="7785"/>
          <a:stretch>
            <a:fillRect/>
          </a:stretch>
        </p:blipFill>
        <p:spPr>
          <a:xfrm>
            <a:off x="-58756" y="-161948"/>
            <a:ext cx="12250756" cy="717960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34671" y="1785458"/>
            <a:ext cx="8404412" cy="3814837"/>
          </a:xfrm>
          <a:ln w="57150"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исследования: </a:t>
            </a:r>
            <a:r>
              <a:rPr lang="ru-R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раскрыть понятие «интерактивность в театральном искусстве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ctr"/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 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разнообразия и оживления театральной деятельности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 - </a:t>
            </a:r>
            <a:r>
              <a:rPr lang="ru-R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театры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636486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85" r="7785"/>
          <a:stretch>
            <a:fillRect/>
          </a:stretch>
        </p:blipFill>
        <p:spPr>
          <a:xfrm>
            <a:off x="-253388" y="-387706"/>
            <a:ext cx="12445388" cy="804142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53989" y="1083543"/>
            <a:ext cx="7933764" cy="4819716"/>
          </a:xfrm>
          <a:ln w="57150"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</a:t>
            </a:r>
            <a:r>
              <a:rPr lang="ru-RU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  <a:p>
            <a:pPr algn="ctr"/>
            <a:endParaRPr lang="ru-RU" sz="28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включением в инновационную деятельность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повысится 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базовых  компетенций участников проекта, </a:t>
            </a:r>
            <a:endParaRPr 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активизируется 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их стремление к получению новых знаний, к самовыражению, к развитию творческого потенциала</a:t>
            </a:r>
            <a:endParaRPr lang="ru-RU" sz="28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020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85" r="7785"/>
          <a:stretch>
            <a:fillRect/>
          </a:stretch>
        </p:blipFill>
        <p:spPr>
          <a:xfrm>
            <a:off x="0" y="1"/>
            <a:ext cx="13073425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1485" y="887506"/>
            <a:ext cx="10627150" cy="6328541"/>
          </a:xfrm>
          <a:ln w="57150"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над проектом</a:t>
            </a:r>
          </a:p>
          <a:p>
            <a:pPr algn="ctr"/>
            <a:r>
              <a:rPr lang="ru-RU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1.Разработка проектного </a:t>
            </a:r>
            <a:r>
              <a:rPr lang="ru-RU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задания: </a:t>
            </a:r>
            <a:endParaRPr lang="ru-RU" sz="2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1.1. 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Выбор темы проекта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 подтем в теме проекта</a:t>
            </a:r>
          </a:p>
          <a:p>
            <a:pPr algn="ctr"/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1.3. Формирование творческих групп</a:t>
            </a:r>
          </a:p>
          <a:p>
            <a:pPr algn="ctr"/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1.4. Формирование вопросов, заданий для групп</a:t>
            </a:r>
          </a:p>
          <a:p>
            <a:pPr algn="ctr"/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1.5. Определение форм представления итогов проектной деятельности учащихся</a:t>
            </a:r>
          </a:p>
          <a:p>
            <a:pPr algn="ctr"/>
            <a:r>
              <a:rPr lang="ru-RU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 Разработка проекта</a:t>
            </a:r>
          </a:p>
          <a:p>
            <a:pPr algn="ctr"/>
            <a:r>
              <a:rPr lang="ru-RU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Оформление результатов</a:t>
            </a:r>
          </a:p>
          <a:p>
            <a:pPr algn="ctr"/>
            <a:r>
              <a:rPr lang="ru-RU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Презентация проектного продукта </a:t>
            </a:r>
            <a:endParaRPr lang="ru-RU" sz="2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Премьера кукольного спектакля «Красная Шапочка)</a:t>
            </a:r>
          </a:p>
          <a:p>
            <a:pPr algn="ctr"/>
            <a:r>
              <a:rPr lang="ru-RU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Рефлексия </a:t>
            </a:r>
          </a:p>
          <a:p>
            <a:pPr marL="342900" indent="-342900">
              <a:buAutoNum type="arabicPeriod"/>
            </a:pP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687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85" r="7785"/>
          <a:stretch>
            <a:fillRect/>
          </a:stretch>
        </p:blipFill>
        <p:spPr>
          <a:xfrm>
            <a:off x="0" y="1"/>
            <a:ext cx="12191999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96457" y="1262742"/>
            <a:ext cx="7300686" cy="4209143"/>
          </a:xfrm>
          <a:ln w="57150"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 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используемые педагогом в процессе работы :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задания;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мини группах;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Дискуссии 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обсуждение проблем, вопросов)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Разрешение проблем ( мозговой штурм)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6721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682</Words>
  <Application>Microsoft Office PowerPoint</Application>
  <PresentationFormat>Произвольный</PresentationFormat>
  <Paragraphs>113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</dc:creator>
  <cp:lastModifiedBy>Admin</cp:lastModifiedBy>
  <cp:revision>89</cp:revision>
  <dcterms:created xsi:type="dcterms:W3CDTF">2017-10-20T18:57:11Z</dcterms:created>
  <dcterms:modified xsi:type="dcterms:W3CDTF">2017-11-07T20:22:29Z</dcterms:modified>
</cp:coreProperties>
</file>