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8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EF3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5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70F18-9747-4E3B-8BF7-1380489AA02C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D5480-1C64-406E-8435-32ED056F7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88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17.11.2015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0B2BA3-4C8D-4561-9D71-C3639B1C96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68480E-13EF-4ED5-B07B-B90F20DD15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348880"/>
            <a:ext cx="3382236" cy="3079357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Областное методическое объединение педагогов дополнительного образования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110990" y="5301208"/>
            <a:ext cx="2592288" cy="648072"/>
          </a:xfrm>
        </p:spPr>
        <p:txBody>
          <a:bodyPr/>
          <a:lstStyle/>
          <a:p>
            <a:pPr marL="68580" indent="0" algn="ctr">
              <a:buNone/>
            </a:pPr>
            <a:r>
              <a:rPr lang="ru-RU" dirty="0" smtClean="0"/>
              <a:t>17 ноября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17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6076" y="306156"/>
            <a:ext cx="2664296" cy="323654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17 ноября 2015 г.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136904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6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600" i="1" dirty="0" err="1" smtClean="0"/>
              <a:t>Вебинар</a:t>
            </a:r>
            <a:r>
              <a:rPr lang="ru-RU" sz="2600" i="1" dirty="0" smtClean="0"/>
              <a:t>:</a:t>
            </a:r>
            <a:r>
              <a:rPr lang="ru-RU" sz="2600" dirty="0" smtClean="0"/>
              <a:t>    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2600" b="1" dirty="0" smtClean="0">
                <a:solidFill>
                  <a:srgbClr val="A50021"/>
                </a:solidFill>
              </a:rPr>
              <a:t>Особенности мониторинговой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A50021"/>
                </a:solidFill>
              </a:rPr>
              <a:t> </a:t>
            </a:r>
            <a:r>
              <a:rPr lang="ru-RU" sz="2600" b="1" dirty="0" smtClean="0">
                <a:solidFill>
                  <a:srgbClr val="A50021"/>
                </a:solidFill>
              </a:rPr>
              <a:t>                     </a:t>
            </a:r>
            <a:r>
              <a:rPr lang="ru-RU" sz="2600" b="1" dirty="0" smtClean="0">
                <a:solidFill>
                  <a:srgbClr val="A50021"/>
                </a:solidFill>
              </a:rPr>
              <a:t>деятельности в учреждениях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A50021"/>
                </a:solidFill>
              </a:rPr>
              <a:t> </a:t>
            </a:r>
            <a:r>
              <a:rPr lang="ru-RU" sz="2600" b="1" dirty="0" smtClean="0">
                <a:solidFill>
                  <a:srgbClr val="A50021"/>
                </a:solidFill>
              </a:rPr>
              <a:t>                    </a:t>
            </a:r>
            <a:r>
              <a:rPr lang="ru-RU" sz="2600" b="1" dirty="0" smtClean="0">
                <a:solidFill>
                  <a:srgbClr val="A50021"/>
                </a:solidFill>
              </a:rPr>
              <a:t>дополнительного образования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endParaRPr lang="ru-RU" sz="1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Ведет </a:t>
            </a:r>
            <a:r>
              <a:rPr lang="ru-RU" sz="2400" b="1" dirty="0" err="1" smtClean="0">
                <a:solidFill>
                  <a:srgbClr val="C00000"/>
                </a:solidFill>
              </a:rPr>
              <a:t>вебинар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dirty="0">
                <a:solidFill>
                  <a:srgbClr val="4B1D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Кочергина Галина </a:t>
            </a:r>
            <a:r>
              <a:rPr lang="ru-RU" sz="2400" dirty="0" smtClean="0">
                <a:solidFill>
                  <a:srgbClr val="4B1D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Дмитриевна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зав.кафедрой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воспитания и социализации детей и молодежи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Модератор: </a:t>
            </a:r>
            <a:r>
              <a:rPr lang="ru-RU" sz="2400" dirty="0">
                <a:solidFill>
                  <a:srgbClr val="4B1D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Токарева Анна </a:t>
            </a:r>
            <a:r>
              <a:rPr lang="ru-RU" sz="2400" dirty="0" smtClean="0">
                <a:solidFill>
                  <a:srgbClr val="4B1D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Сергеевна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руководитель областного методического объединения, директор Дорогобужского ДДТ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Участники дискуссии: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Азаренкова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Рита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Александровна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– методист  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</a:rPr>
              <a:t>Монастырщинского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 Центра внешкольной работы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-112631"/>
            <a:ext cx="2088232" cy="8031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600" dirty="0" smtClean="0"/>
              <a:t>ОМО педагогов дополнительного образования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1016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419872" y="1052736"/>
            <a:ext cx="2664296" cy="3236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Контакты:</a:t>
            </a:r>
          </a:p>
          <a:p>
            <a:pPr algn="ctr">
              <a:defRPr/>
            </a:pP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91680" y="1376390"/>
            <a:ext cx="5688632" cy="14401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ru-RU" sz="2400" dirty="0" smtClean="0">
                <a:solidFill>
                  <a:srgbClr val="4B1D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Кочергина Галина Дмитриевна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190705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Телефон: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(4812)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3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75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-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35; </a:t>
            </a:r>
          </a:p>
          <a:p>
            <a:pPr>
              <a:spcBef>
                <a:spcPct val="0"/>
              </a:spcBef>
              <a:defRPr/>
            </a:pPr>
            <a:r>
              <a:rPr lang="ru-RU" sz="2400" b="1" dirty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               8-910-783-63-80</a:t>
            </a:r>
            <a:endParaRPr lang="ru-RU" sz="2400" b="1" dirty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E-mail</a:t>
            </a:r>
            <a:r>
              <a:rPr lang="ru-RU" sz="2400" b="1" dirty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</a:t>
            </a:r>
            <a:r>
              <a:rPr lang="ru-RU" sz="2400" b="1" dirty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4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KIOT</a:t>
            </a:r>
            <a:r>
              <a:rPr lang="ru-RU" sz="24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67@</a:t>
            </a:r>
            <a:r>
              <a:rPr lang="en-US" sz="2400" b="1" u="sng" dirty="0" err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yandex</a:t>
            </a:r>
            <a:r>
              <a:rPr lang="ru-RU" sz="24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en-US" sz="2400" b="1" u="sng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ru</a:t>
            </a:r>
            <a:endParaRPr lang="ru-RU" sz="24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3861048"/>
            <a:ext cx="43364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4B1D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+mj-ea"/>
                <a:cs typeface="+mj-cs"/>
              </a:rPr>
              <a:t>Токарева Анна </a:t>
            </a:r>
            <a:r>
              <a:rPr lang="ru-RU" sz="2400" dirty="0" smtClean="0">
                <a:solidFill>
                  <a:srgbClr val="4B1D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+mj-ea"/>
                <a:cs typeface="+mj-cs"/>
              </a:rPr>
              <a:t>Сергеевна</a:t>
            </a:r>
          </a:p>
          <a:p>
            <a:pPr>
              <a:defRPr/>
            </a:pPr>
            <a:r>
              <a:rPr lang="ru-RU" sz="2400" b="1" dirty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Телефон</a:t>
            </a:r>
            <a:r>
              <a:rPr lang="ru-RU" sz="2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</a:t>
            </a:r>
            <a:r>
              <a:rPr lang="en-US" sz="2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400" b="1" dirty="0"/>
              <a:t>8 (48144) 3-23-49</a:t>
            </a:r>
            <a:endParaRPr lang="ru-RU" sz="2400" b="1" dirty="0" smtClean="0">
              <a:solidFill>
                <a:srgbClr val="005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E-mail</a:t>
            </a:r>
            <a:r>
              <a:rPr lang="ru-RU" sz="2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: </a:t>
            </a:r>
            <a:r>
              <a:rPr lang="en-US" sz="2400" b="1" dirty="0" smtClean="0">
                <a:solidFill>
                  <a:srgbClr val="005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dorddt@mail.ru</a:t>
            </a:r>
            <a:endParaRPr lang="ru-RU" sz="2400" dirty="0">
              <a:solidFill>
                <a:srgbClr val="4B1D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+mj-ea"/>
              <a:cs typeface="+mj-cs"/>
            </a:endParaRPr>
          </a:p>
          <a:p>
            <a:pPr algn="ctr">
              <a:defRPr/>
            </a:pPr>
            <a:endParaRPr lang="ru-RU" sz="2400" dirty="0">
              <a:solidFill>
                <a:srgbClr val="4B1D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960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856" cy="745152"/>
          </a:xfrm>
        </p:spPr>
        <p:txBody>
          <a:bodyPr>
            <a:normAutofit/>
          </a:bodyPr>
          <a:lstStyle/>
          <a:p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синий</Template>
  <TotalTime>345</TotalTime>
  <Words>111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Bookman Old Style</vt:lpstr>
      <vt:lpstr>Calibri</vt:lpstr>
      <vt:lpstr>Times New Roman</vt:lpstr>
      <vt:lpstr>Verdana</vt:lpstr>
      <vt:lpstr>Wingdings 2</vt:lpstr>
      <vt:lpstr>Остин</vt:lpstr>
      <vt:lpstr>Областное методическое объединение педагогов дополнительного образования</vt:lpstr>
      <vt:lpstr>17 ноября 2015 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Расширение спектра дистанционных и внебюджетных образовательных услуг СОИРО</dc:title>
  <dc:creator>Галина Михайлова</dc:creator>
  <cp:lastModifiedBy>Владелец</cp:lastModifiedBy>
  <cp:revision>23</cp:revision>
  <dcterms:created xsi:type="dcterms:W3CDTF">2015-02-24T13:02:25Z</dcterms:created>
  <dcterms:modified xsi:type="dcterms:W3CDTF">2015-11-16T21:07:52Z</dcterms:modified>
</cp:coreProperties>
</file>