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68" r:id="rId4"/>
    <p:sldId id="26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FEF3E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54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70F18-9747-4E3B-8BF7-1380489AA02C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D5480-1C64-406E-8435-32ED056F7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75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0492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66" y="1748053"/>
            <a:ext cx="7339962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rgbClr val="0070C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Подзаголовок 2"/>
          <p:cNvSpPr txBox="1">
            <a:spLocks/>
          </p:cNvSpPr>
          <p:nvPr/>
        </p:nvSpPr>
        <p:spPr>
          <a:xfrm>
            <a:off x="4748644" y="277426"/>
            <a:ext cx="3309803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</a:pPr>
            <a:endParaRPr lang="ru-RU" sz="700" b="1" dirty="0" smtClean="0">
              <a:solidFill>
                <a:schemeClr val="bg1"/>
              </a:solidFill>
              <a:latin typeface="+mn-lt"/>
            </a:endParaRP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РАЗВИТИЯ ОБРАЗОВАНИЯ»</a:t>
            </a:r>
            <a:endParaRPr lang="ru-RU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561421"/>
            <a:ext cx="3382236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2BA3-4C8D-4561-9D71-C3639B1C969E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480E-13EF-4ED5-B07B-B90F20DD1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2BA3-4C8D-4561-9D71-C3639B1C969E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480E-13EF-4ED5-B07B-B90F20DD1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2BA3-4C8D-4561-9D71-C3639B1C969E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480E-13EF-4ED5-B07B-B90F20DD1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2BA3-4C8D-4561-9D71-C3639B1C969E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480E-13EF-4ED5-B07B-B90F20DD1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880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rgbClr val="000099"/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04856" cy="3960440"/>
          </a:xfrm>
        </p:spPr>
        <p:txBody>
          <a:bodyPr>
            <a:normAutofit/>
          </a:bodyPr>
          <a:lstStyle>
            <a:lvl1pPr>
              <a:buClr>
                <a:srgbClr val="000099"/>
              </a:buClr>
              <a:defRPr sz="2000"/>
            </a:lvl1pPr>
            <a:lvl2pPr>
              <a:buClr>
                <a:srgbClr val="000099"/>
              </a:buClr>
              <a:defRPr sz="2000"/>
            </a:lvl2pPr>
            <a:lvl3pPr>
              <a:buClr>
                <a:srgbClr val="000099"/>
              </a:buClr>
              <a:defRPr sz="1800"/>
            </a:lvl3pPr>
            <a:lvl4pPr>
              <a:buClr>
                <a:srgbClr val="000099"/>
              </a:buClr>
              <a:defRPr sz="1600"/>
            </a:lvl4pPr>
            <a:lvl5pPr>
              <a:buClr>
                <a:srgbClr val="000099"/>
              </a:buClr>
              <a:defRPr sz="14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B40B2BA3-4C8D-4561-9D71-C3639B1C969E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2568480E-13EF-4ED5-B07B-B90F20DD1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2BA3-4C8D-4561-9D71-C3639B1C969E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480E-13EF-4ED5-B07B-B90F20DD1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rgbClr val="000099"/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B40B2BA3-4C8D-4561-9D71-C3639B1C969E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2568480E-13EF-4ED5-B07B-B90F20DD158B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rgbClr val="000099"/>
              </a:buClr>
              <a:defRPr sz="2000"/>
            </a:lvl1pPr>
            <a:lvl2pPr>
              <a:buClr>
                <a:srgbClr val="000099"/>
              </a:buClr>
              <a:defRPr sz="2000"/>
            </a:lvl2pPr>
            <a:lvl3pPr>
              <a:buClr>
                <a:srgbClr val="000099"/>
              </a:buClr>
              <a:defRPr sz="1800"/>
            </a:lvl3pPr>
            <a:lvl4pPr>
              <a:buClr>
                <a:srgbClr val="000099"/>
              </a:buClr>
              <a:defRPr sz="1600"/>
            </a:lvl4pPr>
            <a:lvl5pPr>
              <a:buClr>
                <a:srgbClr val="000099"/>
              </a:buClr>
              <a:defRPr sz="14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4644432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rgbClr val="000099"/>
              </a:buClr>
              <a:defRPr sz="2000"/>
            </a:lvl1pPr>
            <a:lvl2pPr>
              <a:buClr>
                <a:srgbClr val="000099"/>
              </a:buClr>
              <a:defRPr sz="2000"/>
            </a:lvl2pPr>
            <a:lvl3pPr>
              <a:buClr>
                <a:srgbClr val="000099"/>
              </a:buClr>
              <a:defRPr sz="1800"/>
            </a:lvl3pPr>
            <a:lvl4pPr>
              <a:buClr>
                <a:srgbClr val="000099"/>
              </a:buClr>
              <a:defRPr sz="1600"/>
            </a:lvl4pPr>
            <a:lvl5pPr>
              <a:buClr>
                <a:srgbClr val="000099"/>
              </a:buClr>
              <a:defRPr sz="14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2BA3-4C8D-4561-9D71-C3639B1C969E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480E-13EF-4ED5-B07B-B90F20DD1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2BA3-4C8D-4561-9D71-C3639B1C969E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480E-13EF-4ED5-B07B-B90F20DD1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/>
        </p:nvSpPr>
        <p:spPr>
          <a:xfrm>
            <a:off x="107504" y="55873"/>
            <a:ext cx="79208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mtClean="0"/>
              <a:pPr/>
              <a:t>17.11.2015</a:t>
            </a:fld>
            <a:endParaRPr lang="ru-RU" dirty="0"/>
          </a:p>
        </p:txBody>
      </p:sp>
      <p:sp>
        <p:nvSpPr>
          <p:cNvPr id="6" name="Нижний колонтитул 13"/>
          <p:cNvSpPr txBox="1">
            <a:spLocks/>
          </p:cNvSpPr>
          <p:nvPr/>
        </p:nvSpPr>
        <p:spPr>
          <a:xfrm>
            <a:off x="755576" y="6154807"/>
            <a:ext cx="3502152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7" name="Номер слайда 14"/>
          <p:cNvSpPr txBox="1">
            <a:spLocks/>
          </p:cNvSpPr>
          <p:nvPr/>
        </p:nvSpPr>
        <p:spPr>
          <a:xfrm>
            <a:off x="8604448" y="55873"/>
            <a:ext cx="43204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4"/>
          <p:cNvSpPr txBox="1">
            <a:spLocks/>
          </p:cNvSpPr>
          <p:nvPr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2BA3-4C8D-4561-9D71-C3639B1C969E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480E-13EF-4ED5-B07B-B90F20DD158B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2BA3-4C8D-4561-9D71-C3639B1C969E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480E-13EF-4ED5-B07B-B90F20DD1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0B2BA3-4C8D-4561-9D71-C3639B1C969E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568480E-13EF-4ED5-B07B-B90F20DD158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348880"/>
            <a:ext cx="3382236" cy="3079357"/>
          </a:xfrm>
        </p:spPr>
        <p:txBody>
          <a:bodyPr>
            <a:noAutofit/>
          </a:bodyPr>
          <a:lstStyle/>
          <a:p>
            <a:r>
              <a:rPr lang="ru-RU" sz="2400" b="1" i="1" dirty="0" smtClean="0"/>
              <a:t>Областное методическое объединение педагогов дополнительного образования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5110990" y="5301208"/>
            <a:ext cx="2592288" cy="648072"/>
          </a:xfrm>
        </p:spPr>
        <p:txBody>
          <a:bodyPr/>
          <a:lstStyle/>
          <a:p>
            <a:pPr marL="68580" indent="0" algn="ctr">
              <a:buNone/>
            </a:pPr>
            <a:r>
              <a:rPr lang="ru-RU" dirty="0" smtClean="0"/>
              <a:t>17 ноября 2015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917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6076" y="306156"/>
            <a:ext cx="2664296" cy="323654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/>
              <a:t>17 ноября 2015 г.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92696"/>
            <a:ext cx="8136904" cy="5112568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endParaRPr lang="ru-RU" sz="2600" i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600" i="1" dirty="0" err="1" smtClean="0"/>
              <a:t>Вебинар</a:t>
            </a:r>
            <a:r>
              <a:rPr lang="ru-RU" sz="2600" i="1" dirty="0" smtClean="0"/>
              <a:t>:</a:t>
            </a:r>
            <a:r>
              <a:rPr lang="ru-RU" sz="2600" dirty="0" smtClean="0"/>
              <a:t>     </a:t>
            </a:r>
            <a:r>
              <a:rPr lang="ru-RU" sz="2600" b="1" dirty="0" smtClean="0">
                <a:solidFill>
                  <a:schemeClr val="bg2">
                    <a:lumMod val="25000"/>
                  </a:schemeClr>
                </a:solidFill>
              </a:rPr>
              <a:t>«</a:t>
            </a:r>
            <a:r>
              <a:rPr lang="ru-RU" sz="2600" b="1" dirty="0" smtClean="0">
                <a:solidFill>
                  <a:srgbClr val="A50021"/>
                </a:solidFill>
              </a:rPr>
              <a:t>Особенности мониторинговой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b="1" dirty="0">
                <a:solidFill>
                  <a:srgbClr val="A50021"/>
                </a:solidFill>
              </a:rPr>
              <a:t> </a:t>
            </a:r>
            <a:r>
              <a:rPr lang="ru-RU" sz="2600" b="1" dirty="0" smtClean="0">
                <a:solidFill>
                  <a:srgbClr val="A50021"/>
                </a:solidFill>
              </a:rPr>
              <a:t>                     </a:t>
            </a:r>
            <a:r>
              <a:rPr lang="ru-RU" sz="2600" b="1" dirty="0" smtClean="0">
                <a:solidFill>
                  <a:srgbClr val="A50021"/>
                </a:solidFill>
              </a:rPr>
              <a:t>деятельности в учреждениях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b="1" dirty="0">
                <a:solidFill>
                  <a:srgbClr val="A50021"/>
                </a:solidFill>
              </a:rPr>
              <a:t> </a:t>
            </a:r>
            <a:r>
              <a:rPr lang="ru-RU" sz="2600" b="1" dirty="0" smtClean="0">
                <a:solidFill>
                  <a:srgbClr val="A50021"/>
                </a:solidFill>
              </a:rPr>
              <a:t>                    </a:t>
            </a:r>
            <a:r>
              <a:rPr lang="ru-RU" sz="2600" b="1" dirty="0" smtClean="0">
                <a:solidFill>
                  <a:srgbClr val="A50021"/>
                </a:solidFill>
              </a:rPr>
              <a:t>дополнительного образования</a:t>
            </a:r>
            <a:r>
              <a:rPr lang="ru-RU" sz="2600" b="1" dirty="0" smtClean="0">
                <a:solidFill>
                  <a:schemeClr val="bg2">
                    <a:lumMod val="25000"/>
                  </a:schemeClr>
                </a:solidFill>
              </a:rPr>
              <a:t>»</a:t>
            </a:r>
            <a:endParaRPr lang="ru-RU" sz="1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000" b="1" dirty="0" smtClean="0">
              <a:solidFill>
                <a:srgbClr val="C00000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Ведет </a:t>
            </a:r>
            <a:r>
              <a:rPr lang="ru-RU" sz="2400" b="1" dirty="0" err="1" smtClean="0">
                <a:solidFill>
                  <a:srgbClr val="C00000"/>
                </a:solidFill>
              </a:rPr>
              <a:t>вебинар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>
                <a:solidFill>
                  <a:srgbClr val="4B1D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Кочергина Галина </a:t>
            </a:r>
            <a:r>
              <a:rPr lang="ru-RU" sz="2400" dirty="0" smtClean="0">
                <a:solidFill>
                  <a:srgbClr val="4B1D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Дмитриевна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400" b="1" dirty="0" err="1" smtClean="0">
                <a:solidFill>
                  <a:schemeClr val="bg2">
                    <a:lumMod val="25000"/>
                  </a:schemeClr>
                </a:solidFill>
              </a:rPr>
              <a:t>зав.кафедрой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 воспитания и социализации детей и молодежи</a:t>
            </a:r>
          </a:p>
          <a:p>
            <a:pPr marL="0" indent="0">
              <a:spcBef>
                <a:spcPts val="0"/>
              </a:spcBef>
              <a:buNone/>
            </a:pPr>
            <a:endParaRPr lang="ru-RU" sz="1000" b="1" dirty="0" smtClean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Модератор: </a:t>
            </a:r>
            <a:r>
              <a:rPr lang="ru-RU" sz="2400" dirty="0">
                <a:solidFill>
                  <a:srgbClr val="4B1D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Токарева Анна </a:t>
            </a:r>
            <a:r>
              <a:rPr lang="ru-RU" sz="2400" dirty="0" smtClean="0">
                <a:solidFill>
                  <a:srgbClr val="4B1D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Сергеевна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руководитель областного методического объединения, директор Дорогобужского ДДТ</a:t>
            </a:r>
          </a:p>
          <a:p>
            <a:pPr marL="0" indent="0">
              <a:spcBef>
                <a:spcPts val="0"/>
              </a:spcBef>
              <a:buNone/>
            </a:pPr>
            <a:endParaRPr lang="ru-RU" sz="10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00B050"/>
                </a:solidFill>
              </a:rPr>
              <a:t>Участники дискуссии: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ru-RU" sz="2400" b="1" dirty="0" err="1" smtClean="0">
                <a:solidFill>
                  <a:schemeClr val="bg2">
                    <a:lumMod val="10000"/>
                  </a:schemeClr>
                </a:solidFill>
              </a:rPr>
              <a:t>Азаренкова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Рита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Александровна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– методист   </a:t>
            </a:r>
            <a:r>
              <a:rPr lang="ru-RU" sz="2400" b="1" dirty="0" err="1" smtClean="0">
                <a:solidFill>
                  <a:schemeClr val="bg2">
                    <a:lumMod val="10000"/>
                  </a:schemeClr>
                </a:solidFill>
              </a:rPr>
              <a:t>Монастырщинского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Центра внешкольной работы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- 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580112" y="-112631"/>
            <a:ext cx="2088232" cy="80313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1" kern="1200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1600" dirty="0" smtClean="0"/>
              <a:t>ОМО педагогов дополнительного образования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1016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419872" y="1052736"/>
            <a:ext cx="2664296" cy="32365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Контакты:</a:t>
            </a:r>
          </a:p>
          <a:p>
            <a:pPr algn="ctr">
              <a:defRPr/>
            </a:pP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91680" y="1376390"/>
            <a:ext cx="5688632" cy="14401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>
              <a:defRPr/>
            </a:pPr>
            <a:r>
              <a:rPr lang="ru-RU" sz="2400" dirty="0" smtClean="0">
                <a:solidFill>
                  <a:srgbClr val="4B1D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Кочергина Галина Дмитриевна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51720" y="2190705"/>
            <a:ext cx="6192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ru-RU" sz="2400" b="1" dirty="0">
                <a:solidFill>
                  <a:srgbClr val="005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Телефон: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(4812)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3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-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75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-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35; </a:t>
            </a:r>
          </a:p>
          <a:p>
            <a:pPr>
              <a:spcBef>
                <a:spcPct val="0"/>
              </a:spcBef>
              <a:defRPr/>
            </a:pPr>
            <a:r>
              <a:rPr lang="ru-RU" sz="2400" b="1" dirty="0">
                <a:solidFill>
                  <a:srgbClr val="005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5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                   8-910-783-63-80</a:t>
            </a:r>
            <a:endParaRPr lang="ru-RU" sz="2400" b="1" dirty="0">
              <a:solidFill>
                <a:srgbClr val="005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sz="2400" b="1" dirty="0">
                <a:solidFill>
                  <a:srgbClr val="005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E-mail</a:t>
            </a:r>
            <a:r>
              <a:rPr lang="ru-RU" sz="2400" b="1" dirty="0">
                <a:solidFill>
                  <a:srgbClr val="005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:</a:t>
            </a:r>
            <a:r>
              <a:rPr lang="ru-RU" sz="2400" b="1" dirty="0">
                <a:solidFill>
                  <a:srgbClr val="005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2400" b="1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KIOT</a:t>
            </a:r>
            <a:r>
              <a:rPr lang="ru-RU" sz="2400" b="1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67@</a:t>
            </a:r>
            <a:r>
              <a:rPr lang="en-US" sz="2400" b="1" u="sng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yandex</a:t>
            </a:r>
            <a:r>
              <a:rPr lang="ru-RU" sz="2400" b="1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.</a:t>
            </a:r>
            <a:r>
              <a:rPr lang="en-US" sz="2400" b="1" u="sng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ru</a:t>
            </a:r>
            <a:endParaRPr lang="ru-RU" sz="2400" b="1" u="sng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67744" y="3861048"/>
            <a:ext cx="433644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rgbClr val="4B1D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+mj-ea"/>
                <a:cs typeface="+mj-cs"/>
              </a:rPr>
              <a:t>Токарева Анна </a:t>
            </a:r>
            <a:r>
              <a:rPr lang="ru-RU" sz="2400" dirty="0" smtClean="0">
                <a:solidFill>
                  <a:srgbClr val="4B1D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+mj-ea"/>
                <a:cs typeface="+mj-cs"/>
              </a:rPr>
              <a:t>Сергеевна</a:t>
            </a:r>
          </a:p>
          <a:p>
            <a:pPr>
              <a:defRPr/>
            </a:pPr>
            <a:r>
              <a:rPr lang="ru-RU" sz="2400" b="1" dirty="0">
                <a:solidFill>
                  <a:srgbClr val="005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Телефон</a:t>
            </a:r>
            <a:r>
              <a:rPr lang="ru-RU" sz="2400" b="1" dirty="0" smtClean="0">
                <a:solidFill>
                  <a:srgbClr val="005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:</a:t>
            </a:r>
            <a:r>
              <a:rPr lang="en-US" sz="2400" b="1" dirty="0" smtClean="0">
                <a:solidFill>
                  <a:srgbClr val="005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ru-RU" sz="2400" b="1" dirty="0"/>
              <a:t>8 (48144) 3-23-49</a:t>
            </a:r>
            <a:endParaRPr lang="ru-RU" sz="2400" b="1" dirty="0" smtClean="0">
              <a:solidFill>
                <a:srgbClr val="005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>
              <a:defRPr/>
            </a:pPr>
            <a:r>
              <a:rPr lang="en-US" sz="2400" b="1" dirty="0">
                <a:solidFill>
                  <a:srgbClr val="005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E-mail</a:t>
            </a:r>
            <a:r>
              <a:rPr lang="ru-RU" sz="2400" b="1" dirty="0" smtClean="0">
                <a:solidFill>
                  <a:srgbClr val="005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: </a:t>
            </a:r>
            <a:r>
              <a:rPr lang="en-US" sz="2400" b="1" dirty="0" smtClean="0">
                <a:solidFill>
                  <a:srgbClr val="005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dorddt@mail.ru</a:t>
            </a:r>
            <a:endParaRPr lang="ru-RU" sz="2400" dirty="0">
              <a:solidFill>
                <a:srgbClr val="4B1D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+mj-ea"/>
              <a:cs typeface="+mj-cs"/>
            </a:endParaRPr>
          </a:p>
          <a:p>
            <a:pPr algn="ctr">
              <a:defRPr/>
            </a:pPr>
            <a:endParaRPr lang="ru-RU" sz="2400" dirty="0">
              <a:solidFill>
                <a:srgbClr val="4B1D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59606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04856" cy="745152"/>
          </a:xfrm>
        </p:spPr>
        <p:txBody>
          <a:bodyPr>
            <a:normAutofit/>
          </a:bodyPr>
          <a:lstStyle/>
          <a:p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4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синий</Template>
  <TotalTime>345</TotalTime>
  <Words>111</Words>
  <Application>Microsoft Office PowerPoint</Application>
  <PresentationFormat>Экран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Bookman Old Style</vt:lpstr>
      <vt:lpstr>Calibri</vt:lpstr>
      <vt:lpstr>Times New Roman</vt:lpstr>
      <vt:lpstr>Verdana</vt:lpstr>
      <vt:lpstr>Wingdings 2</vt:lpstr>
      <vt:lpstr>Остин</vt:lpstr>
      <vt:lpstr>Областное методическое объединение педагогов дополнительного образования</vt:lpstr>
      <vt:lpstr>17 ноября 2015 г.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Расширение спектра дистанционных и внебюджетных образовательных услуг СОИРО</dc:title>
  <dc:creator>Галина Михайлова</dc:creator>
  <cp:lastModifiedBy>Владелец</cp:lastModifiedBy>
  <cp:revision>23</cp:revision>
  <dcterms:created xsi:type="dcterms:W3CDTF">2015-02-24T13:02:25Z</dcterms:created>
  <dcterms:modified xsi:type="dcterms:W3CDTF">2015-11-16T21:07:52Z</dcterms:modified>
</cp:coreProperties>
</file>