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7" r:id="rId2"/>
    <p:sldId id="296" r:id="rId3"/>
    <p:sldId id="287" r:id="rId4"/>
    <p:sldId id="288" r:id="rId5"/>
    <p:sldId id="289" r:id="rId6"/>
    <p:sldId id="259" r:id="rId7"/>
    <p:sldId id="290" r:id="rId8"/>
    <p:sldId id="297" r:id="rId9"/>
    <p:sldId id="291" r:id="rId10"/>
    <p:sldId id="292" r:id="rId11"/>
    <p:sldId id="295" r:id="rId12"/>
    <p:sldId id="293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90" d="100"/>
          <a:sy n="90" d="100"/>
        </p:scale>
        <p:origin x="-82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1BBE6-B0C5-4170-B5FC-4BC31DA419A3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77063-CB57-4832-9721-CCB6A66069EE}">
      <dgm:prSet phldrT="[Текст]" custT="1"/>
      <dgm:spPr/>
      <dgm:t>
        <a:bodyPr/>
        <a:lstStyle/>
        <a:p>
          <a:r>
            <a:rPr lang="ru-RU" sz="2000" dirty="0" smtClean="0"/>
            <a:t>Появление ребёнка с ОВЗ в ДОО</a:t>
          </a:r>
          <a:endParaRPr lang="ru-RU" sz="2000" dirty="0"/>
        </a:p>
      </dgm:t>
    </dgm:pt>
    <dgm:pt modelId="{4BCBC382-1042-4707-929D-ADF895002EA6}" type="parTrans" cxnId="{694FB521-4824-4200-A75D-BF1E1BC09103}">
      <dgm:prSet/>
      <dgm:spPr/>
      <dgm:t>
        <a:bodyPr/>
        <a:lstStyle/>
        <a:p>
          <a:endParaRPr lang="ru-RU"/>
        </a:p>
      </dgm:t>
    </dgm:pt>
    <dgm:pt modelId="{92DC5B29-327C-4035-8105-1FF4F5BDD897}" type="sibTrans" cxnId="{694FB521-4824-4200-A75D-BF1E1BC09103}">
      <dgm:prSet/>
      <dgm:spPr/>
      <dgm:t>
        <a:bodyPr/>
        <a:lstStyle/>
        <a:p>
          <a:endParaRPr lang="ru-RU"/>
        </a:p>
      </dgm:t>
    </dgm:pt>
    <dgm:pt modelId="{709CE7BA-207D-4ABC-964F-3993F8595E31}">
      <dgm:prSet phldrT="[Текст]" custT="1"/>
      <dgm:spPr/>
      <dgm:t>
        <a:bodyPr/>
        <a:lstStyle/>
        <a:p>
          <a:r>
            <a:rPr lang="ru-RU" sz="1600" dirty="0" smtClean="0"/>
            <a:t>Ребёнок со статусом </a:t>
          </a:r>
        </a:p>
        <a:p>
          <a:r>
            <a:rPr lang="ru-RU" sz="1600" dirty="0" smtClean="0"/>
            <a:t>«Ребёнок – инвалид»(наличие реабилитационной карты, выданной МСЭ)</a:t>
          </a:r>
          <a:endParaRPr lang="ru-RU" sz="1600" dirty="0"/>
        </a:p>
      </dgm:t>
    </dgm:pt>
    <dgm:pt modelId="{65EE1EBC-EEE9-4FAF-A5B6-6BADD5414CCF}" type="parTrans" cxnId="{3E1F3F2E-023B-4860-B982-C4AEEFE0B875}">
      <dgm:prSet/>
      <dgm:spPr/>
      <dgm:t>
        <a:bodyPr/>
        <a:lstStyle/>
        <a:p>
          <a:endParaRPr lang="ru-RU"/>
        </a:p>
      </dgm:t>
    </dgm:pt>
    <dgm:pt modelId="{A99067B6-93F4-43FF-9CBF-AFFEA64A87C5}" type="sibTrans" cxnId="{3E1F3F2E-023B-4860-B982-C4AEEFE0B875}">
      <dgm:prSet/>
      <dgm:spPr/>
      <dgm:t>
        <a:bodyPr/>
        <a:lstStyle/>
        <a:p>
          <a:endParaRPr lang="ru-RU"/>
        </a:p>
      </dgm:t>
    </dgm:pt>
    <dgm:pt modelId="{402CC947-81CE-43DF-8C1D-0BF943E9A282}">
      <dgm:prSet phldrT="[Текст]" custT="1"/>
      <dgm:spPr/>
      <dgm:t>
        <a:bodyPr/>
        <a:lstStyle/>
        <a:p>
          <a:r>
            <a:rPr lang="ru-RU" sz="1600" dirty="0" smtClean="0"/>
            <a:t>Выявление первичных нарушений развития (методы: наблюдение за ребёнком в различных видах деятельности, беседы с родителями, мониторинг освоения ОП)</a:t>
          </a:r>
          <a:endParaRPr lang="ru-RU" sz="1600" dirty="0"/>
        </a:p>
      </dgm:t>
    </dgm:pt>
    <dgm:pt modelId="{B5EA523F-6D77-4C99-A947-25D62D95EE8F}" type="parTrans" cxnId="{E31E7EAE-E621-4DC3-9AB4-BC7066D19AEB}">
      <dgm:prSet/>
      <dgm:spPr/>
      <dgm:t>
        <a:bodyPr/>
        <a:lstStyle/>
        <a:p>
          <a:endParaRPr lang="ru-RU"/>
        </a:p>
      </dgm:t>
    </dgm:pt>
    <dgm:pt modelId="{FDB484F2-334F-4EDA-AD45-60EC16C365C4}" type="sibTrans" cxnId="{E31E7EAE-E621-4DC3-9AB4-BC7066D19AEB}">
      <dgm:prSet/>
      <dgm:spPr/>
      <dgm:t>
        <a:bodyPr/>
        <a:lstStyle/>
        <a:p>
          <a:endParaRPr lang="ru-RU"/>
        </a:p>
      </dgm:t>
    </dgm:pt>
    <dgm:pt modelId="{A7DEB993-813B-45A2-B12F-6DD561C4A51E}">
      <dgm:prSet phldrT="[Текст]" custT="1"/>
      <dgm:spPr/>
      <dgm:t>
        <a:bodyPr/>
        <a:lstStyle/>
        <a:p>
          <a:pPr algn="ctr"/>
          <a:r>
            <a:rPr lang="ru-RU" sz="1800" dirty="0" smtClean="0"/>
            <a:t>Наблюдение. Установление тесного контакта с родителями</a:t>
          </a:r>
          <a:endParaRPr lang="ru-RU" sz="1800" dirty="0"/>
        </a:p>
      </dgm:t>
    </dgm:pt>
    <dgm:pt modelId="{ED588BBF-B2C7-4A8E-A3A2-1C33879E2945}" type="parTrans" cxnId="{0B5B63B5-7C3F-4880-8096-EA09FD2F4D1F}">
      <dgm:prSet/>
      <dgm:spPr/>
      <dgm:t>
        <a:bodyPr/>
        <a:lstStyle/>
        <a:p>
          <a:endParaRPr lang="ru-RU"/>
        </a:p>
      </dgm:t>
    </dgm:pt>
    <dgm:pt modelId="{D8E24202-41C1-4816-A521-EF2E3FE4D8F0}" type="sibTrans" cxnId="{0B5B63B5-7C3F-4880-8096-EA09FD2F4D1F}">
      <dgm:prSet/>
      <dgm:spPr/>
      <dgm:t>
        <a:bodyPr/>
        <a:lstStyle/>
        <a:p>
          <a:endParaRPr lang="ru-RU"/>
        </a:p>
      </dgm:t>
    </dgm:pt>
    <dgm:pt modelId="{1A12578F-1490-40F9-B0A2-20463C85C2AF}">
      <dgm:prSet phldrT="[Текст]"/>
      <dgm:spPr/>
      <dgm:t>
        <a:bodyPr/>
        <a:lstStyle/>
        <a:p>
          <a:r>
            <a:rPr lang="ru-RU" dirty="0" smtClean="0"/>
            <a:t>Создание инклюзивной образовательной среды. Организация сетевого взаимодействия с внешними организациями.</a:t>
          </a:r>
        </a:p>
        <a:p>
          <a:r>
            <a:rPr lang="ru-RU" dirty="0" smtClean="0"/>
            <a:t>Разработка адаптированной программы , индивидуального образовательного маршрута</a:t>
          </a:r>
          <a:endParaRPr lang="ru-RU" dirty="0"/>
        </a:p>
      </dgm:t>
    </dgm:pt>
    <dgm:pt modelId="{0E63E40D-14FD-418A-A1BC-954AD84A980D}" type="parTrans" cxnId="{66BD6E66-FCB3-49DC-9F18-4A090DBDD7BA}">
      <dgm:prSet/>
      <dgm:spPr/>
      <dgm:t>
        <a:bodyPr/>
        <a:lstStyle/>
        <a:p>
          <a:endParaRPr lang="ru-RU"/>
        </a:p>
      </dgm:t>
    </dgm:pt>
    <dgm:pt modelId="{3619BCFC-9DB2-4539-B9BC-28A846C33DF7}" type="sibTrans" cxnId="{66BD6E66-FCB3-49DC-9F18-4A090DBDD7BA}">
      <dgm:prSet/>
      <dgm:spPr/>
      <dgm:t>
        <a:bodyPr/>
        <a:lstStyle/>
        <a:p>
          <a:endParaRPr lang="ru-RU"/>
        </a:p>
      </dgm:t>
    </dgm:pt>
    <dgm:pt modelId="{401C5152-2059-42B4-A372-7C9CA2D009F6}">
      <dgm:prSet phldrT="[Текст]" phldr="1"/>
      <dgm:spPr/>
      <dgm:t>
        <a:bodyPr/>
        <a:lstStyle/>
        <a:p>
          <a:endParaRPr lang="ru-RU" dirty="0"/>
        </a:p>
      </dgm:t>
    </dgm:pt>
    <dgm:pt modelId="{CA83DFC3-B2DB-4CC2-8618-3786F510F3B6}" type="parTrans" cxnId="{99320817-F75D-4D90-9871-E2575013F0EF}">
      <dgm:prSet/>
      <dgm:spPr/>
      <dgm:t>
        <a:bodyPr/>
        <a:lstStyle/>
        <a:p>
          <a:endParaRPr lang="ru-RU"/>
        </a:p>
      </dgm:t>
    </dgm:pt>
    <dgm:pt modelId="{36D0D212-EB6A-481F-BE67-08E7DB68ECEE}" type="sibTrans" cxnId="{99320817-F75D-4D90-9871-E2575013F0EF}">
      <dgm:prSet/>
      <dgm:spPr/>
      <dgm:t>
        <a:bodyPr/>
        <a:lstStyle/>
        <a:p>
          <a:endParaRPr lang="ru-RU"/>
        </a:p>
      </dgm:t>
    </dgm:pt>
    <dgm:pt modelId="{66DE178F-EEF8-4E78-BFB9-30BEEE8B6D15}">
      <dgm:prSet phldrT="[Текст]" custT="1"/>
      <dgm:spPr/>
      <dgm:t>
        <a:bodyPr/>
        <a:lstStyle/>
        <a:p>
          <a:r>
            <a:rPr lang="ru-RU" sz="2000" dirty="0" smtClean="0"/>
            <a:t>ПМПК (для подтверждения статуса или получения рекомендаций)</a:t>
          </a:r>
          <a:endParaRPr lang="ru-RU" sz="2000" dirty="0"/>
        </a:p>
      </dgm:t>
    </dgm:pt>
    <dgm:pt modelId="{968E90C5-30E5-47B5-A4ED-7C25990BAF1B}" type="parTrans" cxnId="{5905930A-CDC3-41F8-9B22-5B0FD3A80830}">
      <dgm:prSet/>
      <dgm:spPr/>
      <dgm:t>
        <a:bodyPr/>
        <a:lstStyle/>
        <a:p>
          <a:endParaRPr lang="ru-RU"/>
        </a:p>
      </dgm:t>
    </dgm:pt>
    <dgm:pt modelId="{34279292-3373-40B1-8B00-EA76F6AC6759}" type="sibTrans" cxnId="{5905930A-CDC3-41F8-9B22-5B0FD3A80830}">
      <dgm:prSet/>
      <dgm:spPr/>
      <dgm:t>
        <a:bodyPr/>
        <a:lstStyle/>
        <a:p>
          <a:endParaRPr lang="ru-RU"/>
        </a:p>
      </dgm:t>
    </dgm:pt>
    <dgm:pt modelId="{59CC397E-EDB7-426C-A786-15FE4559A286}">
      <dgm:prSet phldrT="[Текст]"/>
      <dgm:spPr/>
      <dgm:t>
        <a:bodyPr/>
        <a:lstStyle/>
        <a:p>
          <a:r>
            <a:rPr lang="ru-RU" dirty="0" smtClean="0"/>
            <a:t>Реализация адаптированной образовательной программы, индивидуальных образовательных маршрутов</a:t>
          </a:r>
          <a:endParaRPr lang="ru-RU" dirty="0"/>
        </a:p>
      </dgm:t>
    </dgm:pt>
    <dgm:pt modelId="{CECD294D-8A85-4720-9E35-107870198DD1}" type="parTrans" cxnId="{C54A9252-BF41-46C1-A5E3-2BBFC1265E33}">
      <dgm:prSet/>
      <dgm:spPr/>
      <dgm:t>
        <a:bodyPr/>
        <a:lstStyle/>
        <a:p>
          <a:endParaRPr lang="ru-RU"/>
        </a:p>
      </dgm:t>
    </dgm:pt>
    <dgm:pt modelId="{41251BD9-AFF2-4E12-97C0-9D668ED3EC5D}" type="sibTrans" cxnId="{C54A9252-BF41-46C1-A5E3-2BBFC1265E33}">
      <dgm:prSet/>
      <dgm:spPr/>
      <dgm:t>
        <a:bodyPr/>
        <a:lstStyle/>
        <a:p>
          <a:endParaRPr lang="ru-RU"/>
        </a:p>
      </dgm:t>
    </dgm:pt>
    <dgm:pt modelId="{7DD05806-BA04-4D6F-AC78-FEE103A3DD6B}">
      <dgm:prSet phldrT="[Текст]" phldr="1"/>
      <dgm:spPr/>
      <dgm:t>
        <a:bodyPr/>
        <a:lstStyle/>
        <a:p>
          <a:endParaRPr lang="ru-RU" dirty="0"/>
        </a:p>
      </dgm:t>
    </dgm:pt>
    <dgm:pt modelId="{2B1E3E99-264B-496E-93C2-F8F5BA01D6B5}" type="parTrans" cxnId="{99AF136C-13B2-4092-AF13-DA2F217C3600}">
      <dgm:prSet/>
      <dgm:spPr/>
      <dgm:t>
        <a:bodyPr/>
        <a:lstStyle/>
        <a:p>
          <a:endParaRPr lang="ru-RU"/>
        </a:p>
      </dgm:t>
    </dgm:pt>
    <dgm:pt modelId="{66462C19-F0D8-43A5-87D2-C11728C6868D}" type="sibTrans" cxnId="{99AF136C-13B2-4092-AF13-DA2F217C3600}">
      <dgm:prSet/>
      <dgm:spPr/>
      <dgm:t>
        <a:bodyPr/>
        <a:lstStyle/>
        <a:p>
          <a:endParaRPr lang="ru-RU"/>
        </a:p>
      </dgm:t>
    </dgm:pt>
    <dgm:pt modelId="{55BC38FD-B18A-4AA5-A740-D9C4F8A03C99}">
      <dgm:prSet/>
      <dgm:spPr/>
      <dgm:t>
        <a:bodyPr/>
        <a:lstStyle/>
        <a:p>
          <a:r>
            <a:rPr lang="ru-RU" smtClean="0"/>
            <a:t>Создание инклюзивной образовательной среды. Организация сетевого взаимодействия с внешними организациями.</a:t>
          </a:r>
          <a:endParaRPr lang="ru-RU" dirty="0" smtClean="0"/>
        </a:p>
      </dgm:t>
    </dgm:pt>
    <dgm:pt modelId="{1F42AD8E-0663-475A-AC0A-AE7C9F645971}" type="parTrans" cxnId="{1198B4DD-5325-47E7-9438-A5AEDC18DB79}">
      <dgm:prSet/>
      <dgm:spPr/>
      <dgm:t>
        <a:bodyPr/>
        <a:lstStyle/>
        <a:p>
          <a:endParaRPr lang="ru-RU"/>
        </a:p>
      </dgm:t>
    </dgm:pt>
    <dgm:pt modelId="{F87A2750-AEF7-47DB-8E4B-572BADCB70B4}" type="sibTrans" cxnId="{1198B4DD-5325-47E7-9438-A5AEDC18DB79}">
      <dgm:prSet/>
      <dgm:spPr/>
      <dgm:t>
        <a:bodyPr/>
        <a:lstStyle/>
        <a:p>
          <a:endParaRPr lang="ru-RU"/>
        </a:p>
      </dgm:t>
    </dgm:pt>
    <dgm:pt modelId="{24560540-496E-4C17-B009-74F9DBBC92F1}">
      <dgm:prSet/>
      <dgm:spPr/>
      <dgm:t>
        <a:bodyPr/>
        <a:lstStyle/>
        <a:p>
          <a:r>
            <a:rPr lang="ru-RU" dirty="0" smtClean="0"/>
            <a:t>Разработка адаптированной программы , индивидуального образовательного маршрута</a:t>
          </a:r>
          <a:endParaRPr lang="ru-RU" dirty="0"/>
        </a:p>
      </dgm:t>
    </dgm:pt>
    <dgm:pt modelId="{3D2C53CC-8CDA-4EB7-9779-4BC1CD8305C9}" type="parTrans" cxnId="{3B207434-C8EA-46E5-8CDB-347CD8F722A1}">
      <dgm:prSet/>
      <dgm:spPr/>
      <dgm:t>
        <a:bodyPr/>
        <a:lstStyle/>
        <a:p>
          <a:endParaRPr lang="ru-RU"/>
        </a:p>
      </dgm:t>
    </dgm:pt>
    <dgm:pt modelId="{1522D30C-5EB0-4ED5-BFDA-E64D20EE081F}" type="sibTrans" cxnId="{3B207434-C8EA-46E5-8CDB-347CD8F722A1}">
      <dgm:prSet/>
      <dgm:spPr/>
      <dgm:t>
        <a:bodyPr/>
        <a:lstStyle/>
        <a:p>
          <a:endParaRPr lang="ru-RU"/>
        </a:p>
      </dgm:t>
    </dgm:pt>
    <dgm:pt modelId="{D373EFB4-A8BA-477A-96D0-5D6D0AF6A9C8}" type="pres">
      <dgm:prSet presAssocID="{3DD1BBE6-B0C5-4170-B5FC-4BC31DA41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B6362-A7E2-4B26-9500-26B46515EAAF}" type="pres">
      <dgm:prSet presAssocID="{66DE178F-EEF8-4E78-BFB9-30BEEE8B6D15}" presName="boxAndChildren" presStyleCnt="0"/>
      <dgm:spPr/>
      <dgm:t>
        <a:bodyPr/>
        <a:lstStyle/>
        <a:p>
          <a:endParaRPr lang="ru-RU"/>
        </a:p>
      </dgm:t>
    </dgm:pt>
    <dgm:pt modelId="{61C918F9-A6FA-4FD7-8E23-7B860C8C6CD1}" type="pres">
      <dgm:prSet presAssocID="{66DE178F-EEF8-4E78-BFB9-30BEEE8B6D15}" presName="parentTextBox" presStyleLbl="node1" presStyleIdx="0" presStyleCnt="3"/>
      <dgm:spPr/>
      <dgm:t>
        <a:bodyPr/>
        <a:lstStyle/>
        <a:p>
          <a:endParaRPr lang="ru-RU"/>
        </a:p>
      </dgm:t>
    </dgm:pt>
    <dgm:pt modelId="{F3752F26-C93A-486F-B371-C5E5580979C1}" type="pres">
      <dgm:prSet presAssocID="{66DE178F-EEF8-4E78-BFB9-30BEEE8B6D15}" presName="entireBox" presStyleLbl="node1" presStyleIdx="0" presStyleCnt="3" custScaleY="23805" custLinFactNeighborY="1220"/>
      <dgm:spPr/>
      <dgm:t>
        <a:bodyPr/>
        <a:lstStyle/>
        <a:p>
          <a:endParaRPr lang="ru-RU"/>
        </a:p>
      </dgm:t>
    </dgm:pt>
    <dgm:pt modelId="{8077712C-2567-4368-A2E5-8DEE6FADCDE5}" type="pres">
      <dgm:prSet presAssocID="{66DE178F-EEF8-4E78-BFB9-30BEEE8B6D15}" presName="descendantBox" presStyleCnt="0"/>
      <dgm:spPr/>
      <dgm:t>
        <a:bodyPr/>
        <a:lstStyle/>
        <a:p>
          <a:endParaRPr lang="ru-RU"/>
        </a:p>
      </dgm:t>
    </dgm:pt>
    <dgm:pt modelId="{F72A0DB7-717A-4898-862B-FD52B444D79F}" type="pres">
      <dgm:prSet presAssocID="{59CC397E-EDB7-426C-A786-15FE4559A286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40B97-8C2B-4529-9C79-DB8ADDD5308D}" type="pres">
      <dgm:prSet presAssocID="{7DD05806-BA04-4D6F-AC78-FEE103A3DD6B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5704-07EC-46E0-8A0C-39ED2BD9F1FE}" type="pres">
      <dgm:prSet presAssocID="{55BC38FD-B18A-4AA5-A740-D9C4F8A03C99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90207-F197-446D-BA83-021BBC71BB9D}" type="pres">
      <dgm:prSet presAssocID="{24560540-496E-4C17-B009-74F9DBBC92F1}" presName="childTextBox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E23EC-1250-4DF1-B612-A9AE335C47CB}" type="pres">
      <dgm:prSet presAssocID="{D8E24202-41C1-4816-A521-EF2E3FE4D8F0}" presName="sp" presStyleCnt="0"/>
      <dgm:spPr/>
      <dgm:t>
        <a:bodyPr/>
        <a:lstStyle/>
        <a:p>
          <a:endParaRPr lang="ru-RU"/>
        </a:p>
      </dgm:t>
    </dgm:pt>
    <dgm:pt modelId="{6C9CF958-86B5-476F-B9C4-9E24D559FB6C}" type="pres">
      <dgm:prSet presAssocID="{A7DEB993-813B-45A2-B12F-6DD561C4A51E}" presName="arrowAndChildren" presStyleCnt="0"/>
      <dgm:spPr/>
      <dgm:t>
        <a:bodyPr/>
        <a:lstStyle/>
        <a:p>
          <a:endParaRPr lang="ru-RU"/>
        </a:p>
      </dgm:t>
    </dgm:pt>
    <dgm:pt modelId="{B7913464-9FEF-4355-99C0-F2DE3D2B602B}" type="pres">
      <dgm:prSet presAssocID="{A7DEB993-813B-45A2-B12F-6DD561C4A51E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78E749B-241C-48B8-B940-A166C4406A62}" type="pres">
      <dgm:prSet presAssocID="{A7DEB993-813B-45A2-B12F-6DD561C4A51E}" presName="arrow" presStyleLbl="node1" presStyleIdx="1" presStyleCnt="3" custScaleY="70851"/>
      <dgm:spPr/>
      <dgm:t>
        <a:bodyPr/>
        <a:lstStyle/>
        <a:p>
          <a:endParaRPr lang="ru-RU"/>
        </a:p>
      </dgm:t>
    </dgm:pt>
    <dgm:pt modelId="{7A4BF6A0-A908-448E-9ADB-E03DB537F26A}" type="pres">
      <dgm:prSet presAssocID="{A7DEB993-813B-45A2-B12F-6DD561C4A51E}" presName="descendantArrow" presStyleCnt="0"/>
      <dgm:spPr/>
      <dgm:t>
        <a:bodyPr/>
        <a:lstStyle/>
        <a:p>
          <a:endParaRPr lang="ru-RU"/>
        </a:p>
      </dgm:t>
    </dgm:pt>
    <dgm:pt modelId="{D5DC1A8A-D062-40FB-BB55-353D518948C3}" type="pres">
      <dgm:prSet presAssocID="{1A12578F-1490-40F9-B0A2-20463C85C2AF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1E8D5-FFEC-4A20-84DA-7791B3ECC227}" type="pres">
      <dgm:prSet presAssocID="{401C5152-2059-42B4-A372-7C9CA2D009F6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159E2-71F7-40F6-A97B-47D2F77F33D9}" type="pres">
      <dgm:prSet presAssocID="{92DC5B29-327C-4035-8105-1FF4F5BDD897}" presName="sp" presStyleCnt="0"/>
      <dgm:spPr/>
      <dgm:t>
        <a:bodyPr/>
        <a:lstStyle/>
        <a:p>
          <a:endParaRPr lang="ru-RU"/>
        </a:p>
      </dgm:t>
    </dgm:pt>
    <dgm:pt modelId="{A344CB14-58CB-42F4-A937-C89DCACAA569}" type="pres">
      <dgm:prSet presAssocID="{A2077063-CB57-4832-9721-CCB6A66069EE}" presName="arrowAndChildren" presStyleCnt="0"/>
      <dgm:spPr/>
      <dgm:t>
        <a:bodyPr/>
        <a:lstStyle/>
        <a:p>
          <a:endParaRPr lang="ru-RU"/>
        </a:p>
      </dgm:t>
    </dgm:pt>
    <dgm:pt modelId="{0A35E915-AA44-4344-8BE5-9990FE465D1F}" type="pres">
      <dgm:prSet presAssocID="{A2077063-CB57-4832-9721-CCB6A66069E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2A422CC-D155-4E3A-B2D5-CDEFABF46716}" type="pres">
      <dgm:prSet presAssocID="{A2077063-CB57-4832-9721-CCB6A66069EE}" presName="arrow" presStyleLbl="node1" presStyleIdx="2" presStyleCnt="3" custScaleY="78037" custLinFactNeighborX="1680" custLinFactNeighborY="-67392"/>
      <dgm:spPr/>
      <dgm:t>
        <a:bodyPr/>
        <a:lstStyle/>
        <a:p>
          <a:endParaRPr lang="ru-RU"/>
        </a:p>
      </dgm:t>
    </dgm:pt>
    <dgm:pt modelId="{574D8D11-092D-4FFD-A6ED-DA3D3EDB1C8B}" type="pres">
      <dgm:prSet presAssocID="{A2077063-CB57-4832-9721-CCB6A66069EE}" presName="descendantArrow" presStyleCnt="0"/>
      <dgm:spPr/>
      <dgm:t>
        <a:bodyPr/>
        <a:lstStyle/>
        <a:p>
          <a:endParaRPr lang="ru-RU"/>
        </a:p>
      </dgm:t>
    </dgm:pt>
    <dgm:pt modelId="{B99EEF06-2846-485B-A938-CEDDDCF5767F}" type="pres">
      <dgm:prSet presAssocID="{709CE7BA-207D-4ABC-964F-3993F8595E31}" presName="childTextArrow" presStyleLbl="fgAccFollowNode1" presStyleIdx="6" presStyleCnt="8" custScaleX="87884" custScaleY="140588" custLinFactNeighborY="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6BAB7-1ACE-4D69-94F9-74B7A2512652}" type="pres">
      <dgm:prSet presAssocID="{402CC947-81CE-43DF-8C1D-0BF943E9A282}" presName="childTextArrow" presStyleLbl="fgAccFollowNode1" presStyleIdx="7" presStyleCnt="8" custScaleX="87973" custScaleY="142530" custLinFactNeighborY="8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E027EF-88E2-4969-9DC9-9D131FC98BD7}" type="presOf" srcId="{402CC947-81CE-43DF-8C1D-0BF943E9A282}" destId="{FC46BAB7-1ACE-4D69-94F9-74B7A2512652}" srcOrd="0" destOrd="0" presId="urn:microsoft.com/office/officeart/2005/8/layout/process4"/>
    <dgm:cxn modelId="{48F55DE8-A328-450F-8326-94E90A6673E3}" type="presOf" srcId="{A7DEB993-813B-45A2-B12F-6DD561C4A51E}" destId="{B7913464-9FEF-4355-99C0-F2DE3D2B602B}" srcOrd="0" destOrd="0" presId="urn:microsoft.com/office/officeart/2005/8/layout/process4"/>
    <dgm:cxn modelId="{068E7EF3-D75D-411A-8C9D-2DD5FEC8789D}" type="presOf" srcId="{A2077063-CB57-4832-9721-CCB6A66069EE}" destId="{52A422CC-D155-4E3A-B2D5-CDEFABF46716}" srcOrd="1" destOrd="0" presId="urn:microsoft.com/office/officeart/2005/8/layout/process4"/>
    <dgm:cxn modelId="{D2EBA633-AF35-4BD7-B72C-58A35DFC84AF}" type="presOf" srcId="{401C5152-2059-42B4-A372-7C9CA2D009F6}" destId="{DDC1E8D5-FFEC-4A20-84DA-7791B3ECC227}" srcOrd="0" destOrd="0" presId="urn:microsoft.com/office/officeart/2005/8/layout/process4"/>
    <dgm:cxn modelId="{FE5B57C8-0A49-4FF3-A3DE-7F889819E9CC}" type="presOf" srcId="{24560540-496E-4C17-B009-74F9DBBC92F1}" destId="{D1490207-F197-446D-BA83-021BBC71BB9D}" srcOrd="0" destOrd="0" presId="urn:microsoft.com/office/officeart/2005/8/layout/process4"/>
    <dgm:cxn modelId="{66BD6E66-FCB3-49DC-9F18-4A090DBDD7BA}" srcId="{A7DEB993-813B-45A2-B12F-6DD561C4A51E}" destId="{1A12578F-1490-40F9-B0A2-20463C85C2AF}" srcOrd="0" destOrd="0" parTransId="{0E63E40D-14FD-418A-A1BC-954AD84A980D}" sibTransId="{3619BCFC-9DB2-4539-B9BC-28A846C33DF7}"/>
    <dgm:cxn modelId="{3B207434-C8EA-46E5-8CDB-347CD8F722A1}" srcId="{66DE178F-EEF8-4E78-BFB9-30BEEE8B6D15}" destId="{24560540-496E-4C17-B009-74F9DBBC92F1}" srcOrd="3" destOrd="0" parTransId="{3D2C53CC-8CDA-4EB7-9779-4BC1CD8305C9}" sibTransId="{1522D30C-5EB0-4ED5-BFDA-E64D20EE081F}"/>
    <dgm:cxn modelId="{694FB521-4824-4200-A75D-BF1E1BC09103}" srcId="{3DD1BBE6-B0C5-4170-B5FC-4BC31DA419A3}" destId="{A2077063-CB57-4832-9721-CCB6A66069EE}" srcOrd="0" destOrd="0" parTransId="{4BCBC382-1042-4707-929D-ADF895002EA6}" sibTransId="{92DC5B29-327C-4035-8105-1FF4F5BDD897}"/>
    <dgm:cxn modelId="{E31E7EAE-E621-4DC3-9AB4-BC7066D19AEB}" srcId="{A2077063-CB57-4832-9721-CCB6A66069EE}" destId="{402CC947-81CE-43DF-8C1D-0BF943E9A282}" srcOrd="1" destOrd="0" parTransId="{B5EA523F-6D77-4C99-A947-25D62D95EE8F}" sibTransId="{FDB484F2-334F-4EDA-AD45-60EC16C365C4}"/>
    <dgm:cxn modelId="{C54A9252-BF41-46C1-A5E3-2BBFC1265E33}" srcId="{66DE178F-EEF8-4E78-BFB9-30BEEE8B6D15}" destId="{59CC397E-EDB7-426C-A786-15FE4559A286}" srcOrd="0" destOrd="0" parTransId="{CECD294D-8A85-4720-9E35-107870198DD1}" sibTransId="{41251BD9-AFF2-4E12-97C0-9D668ED3EC5D}"/>
    <dgm:cxn modelId="{3E1F3F2E-023B-4860-B982-C4AEEFE0B875}" srcId="{A2077063-CB57-4832-9721-CCB6A66069EE}" destId="{709CE7BA-207D-4ABC-964F-3993F8595E31}" srcOrd="0" destOrd="0" parTransId="{65EE1EBC-EEE9-4FAF-A5B6-6BADD5414CCF}" sibTransId="{A99067B6-93F4-43FF-9CBF-AFFEA64A87C5}"/>
    <dgm:cxn modelId="{67A9F261-D46F-45DF-A46C-AFCC0362358C}" type="presOf" srcId="{66DE178F-EEF8-4E78-BFB9-30BEEE8B6D15}" destId="{F3752F26-C93A-486F-B371-C5E5580979C1}" srcOrd="1" destOrd="0" presId="urn:microsoft.com/office/officeart/2005/8/layout/process4"/>
    <dgm:cxn modelId="{6085B874-9C97-40F8-BBED-C4938EE62C46}" type="presOf" srcId="{55BC38FD-B18A-4AA5-A740-D9C4F8A03C99}" destId="{90B45704-07EC-46E0-8A0C-39ED2BD9F1FE}" srcOrd="0" destOrd="0" presId="urn:microsoft.com/office/officeart/2005/8/layout/process4"/>
    <dgm:cxn modelId="{1F4D351D-81EB-4CE6-9F9C-D531C6DE602F}" type="presOf" srcId="{59CC397E-EDB7-426C-A786-15FE4559A286}" destId="{F72A0DB7-717A-4898-862B-FD52B444D79F}" srcOrd="0" destOrd="0" presId="urn:microsoft.com/office/officeart/2005/8/layout/process4"/>
    <dgm:cxn modelId="{99AF136C-13B2-4092-AF13-DA2F217C3600}" srcId="{66DE178F-EEF8-4E78-BFB9-30BEEE8B6D15}" destId="{7DD05806-BA04-4D6F-AC78-FEE103A3DD6B}" srcOrd="1" destOrd="0" parTransId="{2B1E3E99-264B-496E-93C2-F8F5BA01D6B5}" sibTransId="{66462C19-F0D8-43A5-87D2-C11728C6868D}"/>
    <dgm:cxn modelId="{5905930A-CDC3-41F8-9B22-5B0FD3A80830}" srcId="{3DD1BBE6-B0C5-4170-B5FC-4BC31DA419A3}" destId="{66DE178F-EEF8-4E78-BFB9-30BEEE8B6D15}" srcOrd="2" destOrd="0" parTransId="{968E90C5-30E5-47B5-A4ED-7C25990BAF1B}" sibTransId="{34279292-3373-40B1-8B00-EA76F6AC6759}"/>
    <dgm:cxn modelId="{99320817-F75D-4D90-9871-E2575013F0EF}" srcId="{A7DEB993-813B-45A2-B12F-6DD561C4A51E}" destId="{401C5152-2059-42B4-A372-7C9CA2D009F6}" srcOrd="1" destOrd="0" parTransId="{CA83DFC3-B2DB-4CC2-8618-3786F510F3B6}" sibTransId="{36D0D212-EB6A-481F-BE67-08E7DB68ECEE}"/>
    <dgm:cxn modelId="{16B4B6FD-7564-4B30-BCFA-891B43E1C564}" type="presOf" srcId="{A2077063-CB57-4832-9721-CCB6A66069EE}" destId="{0A35E915-AA44-4344-8BE5-9990FE465D1F}" srcOrd="0" destOrd="0" presId="urn:microsoft.com/office/officeart/2005/8/layout/process4"/>
    <dgm:cxn modelId="{201048E3-508A-4B07-AF42-D6482022978D}" type="presOf" srcId="{1A12578F-1490-40F9-B0A2-20463C85C2AF}" destId="{D5DC1A8A-D062-40FB-BB55-353D518948C3}" srcOrd="0" destOrd="0" presId="urn:microsoft.com/office/officeart/2005/8/layout/process4"/>
    <dgm:cxn modelId="{BF7F1018-0744-4D91-BBC0-4677E81CB08D}" type="presOf" srcId="{7DD05806-BA04-4D6F-AC78-FEE103A3DD6B}" destId="{A8940B97-8C2B-4529-9C79-DB8ADDD5308D}" srcOrd="0" destOrd="0" presId="urn:microsoft.com/office/officeart/2005/8/layout/process4"/>
    <dgm:cxn modelId="{1198B4DD-5325-47E7-9438-A5AEDC18DB79}" srcId="{66DE178F-EEF8-4E78-BFB9-30BEEE8B6D15}" destId="{55BC38FD-B18A-4AA5-A740-D9C4F8A03C99}" srcOrd="2" destOrd="0" parTransId="{1F42AD8E-0663-475A-AC0A-AE7C9F645971}" sibTransId="{F87A2750-AEF7-47DB-8E4B-572BADCB70B4}"/>
    <dgm:cxn modelId="{721EF76D-E1EE-4214-91A9-533E47A208B6}" type="presOf" srcId="{709CE7BA-207D-4ABC-964F-3993F8595E31}" destId="{B99EEF06-2846-485B-A938-CEDDDCF5767F}" srcOrd="0" destOrd="0" presId="urn:microsoft.com/office/officeart/2005/8/layout/process4"/>
    <dgm:cxn modelId="{67B6F0D3-CEB5-4C4D-96F9-E65FB7F473C7}" type="presOf" srcId="{3DD1BBE6-B0C5-4170-B5FC-4BC31DA419A3}" destId="{D373EFB4-A8BA-477A-96D0-5D6D0AF6A9C8}" srcOrd="0" destOrd="0" presId="urn:microsoft.com/office/officeart/2005/8/layout/process4"/>
    <dgm:cxn modelId="{38EDA559-6A5B-41CC-BF5E-42D9078C1C39}" type="presOf" srcId="{A7DEB993-813B-45A2-B12F-6DD561C4A51E}" destId="{578E749B-241C-48B8-B940-A166C4406A62}" srcOrd="1" destOrd="0" presId="urn:microsoft.com/office/officeart/2005/8/layout/process4"/>
    <dgm:cxn modelId="{1CF4BEFD-4FC1-466D-80B5-18E427DD0DEF}" type="presOf" srcId="{66DE178F-EEF8-4E78-BFB9-30BEEE8B6D15}" destId="{61C918F9-A6FA-4FD7-8E23-7B860C8C6CD1}" srcOrd="0" destOrd="0" presId="urn:microsoft.com/office/officeart/2005/8/layout/process4"/>
    <dgm:cxn modelId="{0B5B63B5-7C3F-4880-8096-EA09FD2F4D1F}" srcId="{3DD1BBE6-B0C5-4170-B5FC-4BC31DA419A3}" destId="{A7DEB993-813B-45A2-B12F-6DD561C4A51E}" srcOrd="1" destOrd="0" parTransId="{ED588BBF-B2C7-4A8E-A3A2-1C33879E2945}" sibTransId="{D8E24202-41C1-4816-A521-EF2E3FE4D8F0}"/>
    <dgm:cxn modelId="{1B64C026-AD74-4C71-9EEF-EA192712830E}" type="presParOf" srcId="{D373EFB4-A8BA-477A-96D0-5D6D0AF6A9C8}" destId="{1ADB6362-A7E2-4B26-9500-26B46515EAAF}" srcOrd="0" destOrd="0" presId="urn:microsoft.com/office/officeart/2005/8/layout/process4"/>
    <dgm:cxn modelId="{83ED779C-D9BD-482C-BF91-34CB138EDB10}" type="presParOf" srcId="{1ADB6362-A7E2-4B26-9500-26B46515EAAF}" destId="{61C918F9-A6FA-4FD7-8E23-7B860C8C6CD1}" srcOrd="0" destOrd="0" presId="urn:microsoft.com/office/officeart/2005/8/layout/process4"/>
    <dgm:cxn modelId="{DD7EE6A3-EB0E-4B20-A044-C3DF7AD23CCC}" type="presParOf" srcId="{1ADB6362-A7E2-4B26-9500-26B46515EAAF}" destId="{F3752F26-C93A-486F-B371-C5E5580979C1}" srcOrd="1" destOrd="0" presId="urn:microsoft.com/office/officeart/2005/8/layout/process4"/>
    <dgm:cxn modelId="{69304B37-F58B-4F25-A36A-E40B12AF12D6}" type="presParOf" srcId="{1ADB6362-A7E2-4B26-9500-26B46515EAAF}" destId="{8077712C-2567-4368-A2E5-8DEE6FADCDE5}" srcOrd="2" destOrd="0" presId="urn:microsoft.com/office/officeart/2005/8/layout/process4"/>
    <dgm:cxn modelId="{B6CCE605-DB04-4B43-B677-4F23D85306BE}" type="presParOf" srcId="{8077712C-2567-4368-A2E5-8DEE6FADCDE5}" destId="{F72A0DB7-717A-4898-862B-FD52B444D79F}" srcOrd="0" destOrd="0" presId="urn:microsoft.com/office/officeart/2005/8/layout/process4"/>
    <dgm:cxn modelId="{580CBD8A-EE23-4D72-AB95-63B8B13E3BAB}" type="presParOf" srcId="{8077712C-2567-4368-A2E5-8DEE6FADCDE5}" destId="{A8940B97-8C2B-4529-9C79-DB8ADDD5308D}" srcOrd="1" destOrd="0" presId="urn:microsoft.com/office/officeart/2005/8/layout/process4"/>
    <dgm:cxn modelId="{5CCC8356-9900-41B7-89BA-4630550DB4E7}" type="presParOf" srcId="{8077712C-2567-4368-A2E5-8DEE6FADCDE5}" destId="{90B45704-07EC-46E0-8A0C-39ED2BD9F1FE}" srcOrd="2" destOrd="0" presId="urn:microsoft.com/office/officeart/2005/8/layout/process4"/>
    <dgm:cxn modelId="{6FE94F71-BDC8-4231-BC14-146ED40C84E3}" type="presParOf" srcId="{8077712C-2567-4368-A2E5-8DEE6FADCDE5}" destId="{D1490207-F197-446D-BA83-021BBC71BB9D}" srcOrd="3" destOrd="0" presId="urn:microsoft.com/office/officeart/2005/8/layout/process4"/>
    <dgm:cxn modelId="{3C1DDF35-B5C6-4A3E-B199-5B6E0BA721E8}" type="presParOf" srcId="{D373EFB4-A8BA-477A-96D0-5D6D0AF6A9C8}" destId="{995E23EC-1250-4DF1-B612-A9AE335C47CB}" srcOrd="1" destOrd="0" presId="urn:microsoft.com/office/officeart/2005/8/layout/process4"/>
    <dgm:cxn modelId="{79914E6E-F418-4251-B934-91B230E314A4}" type="presParOf" srcId="{D373EFB4-A8BA-477A-96D0-5D6D0AF6A9C8}" destId="{6C9CF958-86B5-476F-B9C4-9E24D559FB6C}" srcOrd="2" destOrd="0" presId="urn:microsoft.com/office/officeart/2005/8/layout/process4"/>
    <dgm:cxn modelId="{0BE0A193-664E-4373-BADE-B98D3F7CD065}" type="presParOf" srcId="{6C9CF958-86B5-476F-B9C4-9E24D559FB6C}" destId="{B7913464-9FEF-4355-99C0-F2DE3D2B602B}" srcOrd="0" destOrd="0" presId="urn:microsoft.com/office/officeart/2005/8/layout/process4"/>
    <dgm:cxn modelId="{29FE8421-C8F8-4C16-A4D6-E0427CC842B8}" type="presParOf" srcId="{6C9CF958-86B5-476F-B9C4-9E24D559FB6C}" destId="{578E749B-241C-48B8-B940-A166C4406A62}" srcOrd="1" destOrd="0" presId="urn:microsoft.com/office/officeart/2005/8/layout/process4"/>
    <dgm:cxn modelId="{FA1CCEB9-82ED-4108-B1AB-9F22404EAF34}" type="presParOf" srcId="{6C9CF958-86B5-476F-B9C4-9E24D559FB6C}" destId="{7A4BF6A0-A908-448E-9ADB-E03DB537F26A}" srcOrd="2" destOrd="0" presId="urn:microsoft.com/office/officeart/2005/8/layout/process4"/>
    <dgm:cxn modelId="{876884FD-E9B8-4150-9B53-4FAD071310B3}" type="presParOf" srcId="{7A4BF6A0-A908-448E-9ADB-E03DB537F26A}" destId="{D5DC1A8A-D062-40FB-BB55-353D518948C3}" srcOrd="0" destOrd="0" presId="urn:microsoft.com/office/officeart/2005/8/layout/process4"/>
    <dgm:cxn modelId="{1345B563-8CF3-4EAB-924F-4B4EDCD19023}" type="presParOf" srcId="{7A4BF6A0-A908-448E-9ADB-E03DB537F26A}" destId="{DDC1E8D5-FFEC-4A20-84DA-7791B3ECC227}" srcOrd="1" destOrd="0" presId="urn:microsoft.com/office/officeart/2005/8/layout/process4"/>
    <dgm:cxn modelId="{3232DBE8-143D-44BA-963A-ED9FC9611A1E}" type="presParOf" srcId="{D373EFB4-A8BA-477A-96D0-5D6D0AF6A9C8}" destId="{E4F159E2-71F7-40F6-A97B-47D2F77F33D9}" srcOrd="3" destOrd="0" presId="urn:microsoft.com/office/officeart/2005/8/layout/process4"/>
    <dgm:cxn modelId="{87F147C6-BDCC-4802-91F6-107621876462}" type="presParOf" srcId="{D373EFB4-A8BA-477A-96D0-5D6D0AF6A9C8}" destId="{A344CB14-58CB-42F4-A937-C89DCACAA569}" srcOrd="4" destOrd="0" presId="urn:microsoft.com/office/officeart/2005/8/layout/process4"/>
    <dgm:cxn modelId="{7F1712E5-E8AE-4F8C-8479-F05DA9B37481}" type="presParOf" srcId="{A344CB14-58CB-42F4-A937-C89DCACAA569}" destId="{0A35E915-AA44-4344-8BE5-9990FE465D1F}" srcOrd="0" destOrd="0" presId="urn:microsoft.com/office/officeart/2005/8/layout/process4"/>
    <dgm:cxn modelId="{E6E47673-AAD2-4A02-B2F0-68417D2BF43E}" type="presParOf" srcId="{A344CB14-58CB-42F4-A937-C89DCACAA569}" destId="{52A422CC-D155-4E3A-B2D5-CDEFABF46716}" srcOrd="1" destOrd="0" presId="urn:microsoft.com/office/officeart/2005/8/layout/process4"/>
    <dgm:cxn modelId="{2643B403-6441-4B9F-AE1B-904351803768}" type="presParOf" srcId="{A344CB14-58CB-42F4-A937-C89DCACAA569}" destId="{574D8D11-092D-4FFD-A6ED-DA3D3EDB1C8B}" srcOrd="2" destOrd="0" presId="urn:microsoft.com/office/officeart/2005/8/layout/process4"/>
    <dgm:cxn modelId="{6E7224BD-E290-4FAC-B7BD-01D0DEEC747D}" type="presParOf" srcId="{574D8D11-092D-4FFD-A6ED-DA3D3EDB1C8B}" destId="{B99EEF06-2846-485B-A938-CEDDDCF5767F}" srcOrd="0" destOrd="0" presId="urn:microsoft.com/office/officeart/2005/8/layout/process4"/>
    <dgm:cxn modelId="{EBCBB809-45B6-4289-9CF5-0F6BAB817412}" type="presParOf" srcId="{574D8D11-092D-4FFD-A6ED-DA3D3EDB1C8B}" destId="{FC46BAB7-1ACE-4D69-94F9-74B7A251265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52F26-C93A-486F-B371-C5E5580979C1}">
      <dsp:nvSpPr>
        <dsp:cNvPr id="0" name=""/>
        <dsp:cNvSpPr/>
      </dsp:nvSpPr>
      <dsp:spPr>
        <a:xfrm>
          <a:off x="0" y="4541133"/>
          <a:ext cx="8572560" cy="475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ПМПК (для подтверждения статуса или получения рекомендаций)</a:t>
          </a:r>
          <a:endParaRPr lang="ru-RU" sz="2000" kern="1200" dirty="0"/>
        </a:p>
      </dsp:txBody>
      <dsp:txXfrm>
        <a:off x="0" y="4541133"/>
        <a:ext cx="8572560" cy="256840"/>
      </dsp:txXfrm>
    </dsp:sp>
    <dsp:sp modelId="{F72A0DB7-717A-4898-862B-FD52B444D79F}">
      <dsp:nvSpPr>
        <dsp:cNvPr id="0" name=""/>
        <dsp:cNvSpPr/>
      </dsp:nvSpPr>
      <dsp:spPr>
        <a:xfrm>
          <a:off x="0" y="4794534"/>
          <a:ext cx="2143140" cy="919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Реализация адаптированной образовательной программы, индивидуальных образовательных маршрутов</a:t>
          </a:r>
          <a:endParaRPr lang="ru-RU" sz="1100" kern="1200" dirty="0"/>
        </a:p>
      </dsp:txBody>
      <dsp:txXfrm>
        <a:off x="0" y="4794534"/>
        <a:ext cx="2143140" cy="919094"/>
      </dsp:txXfrm>
    </dsp:sp>
    <dsp:sp modelId="{A8940B97-8C2B-4529-9C79-DB8ADDD5308D}">
      <dsp:nvSpPr>
        <dsp:cNvPr id="0" name=""/>
        <dsp:cNvSpPr/>
      </dsp:nvSpPr>
      <dsp:spPr>
        <a:xfrm>
          <a:off x="2143140" y="4794534"/>
          <a:ext cx="2143140" cy="919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43140" y="4794534"/>
        <a:ext cx="2143140" cy="919094"/>
      </dsp:txXfrm>
    </dsp:sp>
    <dsp:sp modelId="{90B45704-07EC-46E0-8A0C-39ED2BD9F1FE}">
      <dsp:nvSpPr>
        <dsp:cNvPr id="0" name=""/>
        <dsp:cNvSpPr/>
      </dsp:nvSpPr>
      <dsp:spPr>
        <a:xfrm>
          <a:off x="4286280" y="4794534"/>
          <a:ext cx="2143140" cy="919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Создание инклюзивной образовательной среды. Организация сетевого взаимодействия с внешними организациями.</a:t>
          </a:r>
          <a:endParaRPr lang="ru-RU" sz="1100" kern="1200" dirty="0" smtClean="0"/>
        </a:p>
      </dsp:txBody>
      <dsp:txXfrm>
        <a:off x="4286280" y="4794534"/>
        <a:ext cx="2143140" cy="919094"/>
      </dsp:txXfrm>
    </dsp:sp>
    <dsp:sp modelId="{D1490207-F197-446D-BA83-021BBC71BB9D}">
      <dsp:nvSpPr>
        <dsp:cNvPr id="0" name=""/>
        <dsp:cNvSpPr/>
      </dsp:nvSpPr>
      <dsp:spPr>
        <a:xfrm>
          <a:off x="6429420" y="4794534"/>
          <a:ext cx="2143140" cy="9190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адаптированной программы , индивидуального образовательного маршрута</a:t>
          </a:r>
          <a:endParaRPr lang="ru-RU" sz="1100" kern="1200" dirty="0"/>
        </a:p>
      </dsp:txBody>
      <dsp:txXfrm>
        <a:off x="6429420" y="4794534"/>
        <a:ext cx="2143140" cy="919094"/>
      </dsp:txXfrm>
    </dsp:sp>
    <dsp:sp modelId="{578E749B-241C-48B8-B940-A166C4406A62}">
      <dsp:nvSpPr>
        <dsp:cNvPr id="0" name=""/>
        <dsp:cNvSpPr/>
      </dsp:nvSpPr>
      <dsp:spPr>
        <a:xfrm rot="10800000">
          <a:off x="0" y="2369496"/>
          <a:ext cx="8572560" cy="21772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Наблюдение. Установление тесного контакта с родителями</a:t>
          </a:r>
          <a:endParaRPr lang="ru-RU" sz="1800" kern="1200" dirty="0"/>
        </a:p>
      </dsp:txBody>
      <dsp:txXfrm rot="-10800000">
        <a:off x="0" y="2369496"/>
        <a:ext cx="8572560" cy="764208"/>
      </dsp:txXfrm>
    </dsp:sp>
    <dsp:sp modelId="{D5DC1A8A-D062-40FB-BB55-353D518948C3}">
      <dsp:nvSpPr>
        <dsp:cNvPr id="0" name=""/>
        <dsp:cNvSpPr/>
      </dsp:nvSpPr>
      <dsp:spPr>
        <a:xfrm>
          <a:off x="0" y="3000239"/>
          <a:ext cx="4286280" cy="918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инклюзивной образовательной среды. Организация сетевого взаимодействия с внешними организациями.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адаптированной программы , индивидуального образовательного маршрута</a:t>
          </a:r>
          <a:endParaRPr lang="ru-RU" sz="1100" kern="1200" dirty="0"/>
        </a:p>
      </dsp:txBody>
      <dsp:txXfrm>
        <a:off x="0" y="3000239"/>
        <a:ext cx="4286280" cy="918818"/>
      </dsp:txXfrm>
    </dsp:sp>
    <dsp:sp modelId="{DDC1E8D5-FFEC-4A20-84DA-7791B3ECC227}">
      <dsp:nvSpPr>
        <dsp:cNvPr id="0" name=""/>
        <dsp:cNvSpPr/>
      </dsp:nvSpPr>
      <dsp:spPr>
        <a:xfrm>
          <a:off x="4286280" y="3000239"/>
          <a:ext cx="4286280" cy="918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286280" y="3000239"/>
        <a:ext cx="4286280" cy="918818"/>
      </dsp:txXfrm>
    </dsp:sp>
    <dsp:sp modelId="{52A422CC-D155-4E3A-B2D5-CDEFABF46716}">
      <dsp:nvSpPr>
        <dsp:cNvPr id="0" name=""/>
        <dsp:cNvSpPr/>
      </dsp:nvSpPr>
      <dsp:spPr>
        <a:xfrm rot="10800000">
          <a:off x="0" y="0"/>
          <a:ext cx="8572560" cy="23980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Появление ребёнка с ОВЗ в ДОО</a:t>
          </a:r>
          <a:endParaRPr lang="ru-RU" sz="2000" kern="1200" dirty="0"/>
        </a:p>
      </dsp:txBody>
      <dsp:txXfrm rot="-10800000">
        <a:off x="0" y="0"/>
        <a:ext cx="8572560" cy="841717"/>
      </dsp:txXfrm>
    </dsp:sp>
    <dsp:sp modelId="{B99EEF06-2846-485B-A938-CEDDDCF5767F}">
      <dsp:nvSpPr>
        <dsp:cNvPr id="0" name=""/>
        <dsp:cNvSpPr/>
      </dsp:nvSpPr>
      <dsp:spPr>
        <a:xfrm>
          <a:off x="2144" y="622421"/>
          <a:ext cx="4281967" cy="1291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Ребёнок со статусом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«Ребёнок – инвалид»(наличие реабилитационной карты, выданной МСЭ)</a:t>
          </a:r>
          <a:endParaRPr lang="ru-RU" sz="1600" kern="1200" dirty="0"/>
        </a:p>
      </dsp:txBody>
      <dsp:txXfrm>
        <a:off x="2144" y="622421"/>
        <a:ext cx="4281967" cy="1291748"/>
      </dsp:txXfrm>
    </dsp:sp>
    <dsp:sp modelId="{FC46BAB7-1ACE-4D69-94F9-74B7A2512652}">
      <dsp:nvSpPr>
        <dsp:cNvPr id="0" name=""/>
        <dsp:cNvSpPr/>
      </dsp:nvSpPr>
      <dsp:spPr>
        <a:xfrm>
          <a:off x="4284111" y="622421"/>
          <a:ext cx="4286303" cy="13095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Выявление первичных нарушений развития (методы: наблюдение за ребёнком в различных видах деятельности, беседы с родителями, мониторинг освоения ОП)</a:t>
          </a:r>
          <a:endParaRPr lang="ru-RU" sz="1600" kern="1200" dirty="0"/>
        </a:p>
      </dsp:txBody>
      <dsp:txXfrm>
        <a:off x="4284111" y="622421"/>
        <a:ext cx="4286303" cy="130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C0D2B-C225-4705-8DBC-12B56F32C1EF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5C20-B1F8-4931-9D8A-67E9E516F1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8F755-8B6D-4A06-8635-B1EF24DE6426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B9566C-6DC5-48B1-93FF-B36E8E4ECA3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B418-2DBD-4E14-A698-80058DBA689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49B315-8166-43BF-8259-C64F09404AF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B6BE49-97BF-4C62-AB2E-7A96E8BDDDB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722C65B-062D-440B-A917-9C15E4449D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6B47-B049-446C-B9E3-9568AF7ED2D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F53836-7775-4DB3-A810-4A8AEC9948C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5A5EDB-C2F5-42CD-B39E-E4D0CDFC517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26F7DD-B945-4C7B-B515-12D6F84B37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FDA4B7-20F2-48DF-BF63-52F3B92CB00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6754BE-969B-4609-8897-574AFDBDED6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0F2C6-9AE2-40FC-9103-DF792C764EB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dsteremok@rusob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4282" y="214290"/>
            <a:ext cx="8640960" cy="178592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/>
            <a:endParaRPr lang="ru-RU" sz="1400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endParaRPr lang="en-US" sz="1400" b="0" i="0" u="none" strike="noStrike" baseline="0" dirty="0" smtClean="0">
              <a:solidFill>
                <a:srgbClr val="000000"/>
              </a:solidFill>
              <a:latin typeface="Cambria"/>
            </a:endParaRPr>
          </a:p>
          <a:p>
            <a:endParaRPr lang="en-US" sz="1400" b="0" dirty="0">
              <a:solidFill>
                <a:srgbClr val="000000"/>
              </a:solidFill>
              <a:latin typeface="Cambria"/>
            </a:endParaRPr>
          </a:p>
          <a:p>
            <a:r>
              <a:rPr lang="ru-RU" sz="4200" b="0" i="0" u="none" strike="noStrike" baseline="0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4200" dirty="0" smtClean="0">
                <a:solidFill>
                  <a:srgbClr val="002060"/>
                </a:solidFill>
              </a:rPr>
              <a:t>МУНИЦИПАЛЬНОЕ БЮДЖЕТНОЕ ДОШКОЛЬНОЕ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ОБРАЗОВАТЕЛЬНОЕ УЧРЕЖДЕНИЕ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«ДЕТСКИЙ САД «ТЕРЕМОК»  </a:t>
            </a:r>
          </a:p>
          <a:p>
            <a:r>
              <a:rPr lang="ru-RU" sz="4200" dirty="0" smtClean="0">
                <a:solidFill>
                  <a:srgbClr val="002060"/>
                </a:solidFill>
              </a:rPr>
              <a:t>муниципального образования «Город ДЕСНОГОРСК»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СМОЛЕНСКОЙ ОБЛАСТИ </a:t>
            </a:r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715436" cy="7920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Инклюзивное образование в ДОО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57562"/>
            <a:ext cx="44958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сетевого взаимодействия с внешними организациями: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57158" y="1428736"/>
            <a:ext cx="8429684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Социальные партнёры: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-территориальная ПМПК,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-общественная </a:t>
            </a:r>
            <a:r>
              <a:rPr lang="ru-RU" sz="2800" dirty="0" err="1" smtClean="0">
                <a:solidFill>
                  <a:srgbClr val="002060"/>
                </a:solidFill>
              </a:rPr>
              <a:t>Десногорская</a:t>
            </a:r>
            <a:r>
              <a:rPr lang="ru-RU" sz="2800" dirty="0" smtClean="0">
                <a:solidFill>
                  <a:srgbClr val="002060"/>
                </a:solidFill>
              </a:rPr>
              <a:t> городская организация СОО ВОИ (Смоленская областная организация Всероссийского общества инвалидов),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-структуры управления и власти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27461519"/>
              </p:ext>
            </p:extLst>
          </p:nvPr>
        </p:nvGraphicFramePr>
        <p:xfrm>
          <a:off x="357158" y="214290"/>
          <a:ext cx="857256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Autofit/>
          </a:bodyPr>
          <a:lstStyle/>
          <a:p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5982409" y="4175586"/>
            <a:ext cx="1118498" cy="5889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72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3214710" cy="220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иНКЛЮЗИЯ\IMG_4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24944"/>
            <a:ext cx="3075221" cy="222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иНКЛЮЗИЯ\00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41846"/>
            <a:ext cx="3071834" cy="215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3052914" cy="217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40" y="4149080"/>
            <a:ext cx="3272251" cy="214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118" y="614988"/>
            <a:ext cx="3214710" cy="220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иНКЛЮЗИЯ\IMG_4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22" y="2919244"/>
            <a:ext cx="3075221" cy="222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6" y="614988"/>
            <a:ext cx="3052914" cy="2179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143380"/>
            <a:ext cx="3272251" cy="214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СПАСИБО    ЗА ВНИМАНИЕ!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 algn="r">
              <a:buNone/>
            </a:pPr>
            <a:r>
              <a:rPr lang="ru-RU" sz="1400" dirty="0" smtClean="0"/>
              <a:t>Контактный телефон – (48153) 7-38-94, 3-20-97</a:t>
            </a:r>
          </a:p>
          <a:p>
            <a:pPr algn="r">
              <a:buNone/>
            </a:pPr>
            <a:r>
              <a:rPr lang="ru-RU" sz="1400" dirty="0" smtClean="0"/>
              <a:t>Контактный </a:t>
            </a:r>
            <a:r>
              <a:rPr lang="ru-RU" sz="1400" dirty="0" err="1" smtClean="0"/>
              <a:t>e-mail</a:t>
            </a:r>
            <a:r>
              <a:rPr lang="ru-RU" sz="1400" dirty="0" smtClean="0"/>
              <a:t> – </a:t>
            </a:r>
            <a:r>
              <a:rPr lang="ru-RU" sz="1400" dirty="0" err="1" smtClean="0">
                <a:hlinkClick r:id="rId2"/>
              </a:rPr>
              <a:t>dsteremok@rusobr.ru</a:t>
            </a:r>
            <a:endParaRPr lang="ru-RU" sz="1400" dirty="0" smtClean="0"/>
          </a:p>
          <a:p>
            <a:pPr algn="r"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429000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подготовлена: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Гришиной С.В.,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заместителем заведующего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МБДОУ «Детский сад «Теремок» г.Десногорска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4" descr="9 преимуществ реформы образования News.Ykt.Ru: служба новос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2500330" cy="167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Противоречие: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57158" y="1285860"/>
            <a:ext cx="8429625" cy="5072098"/>
          </a:xfrm>
        </p:spPr>
        <p:txBody>
          <a:bodyPr>
            <a:normAutofit fontScale="92500" lnSpcReduction="20000"/>
          </a:bodyPr>
          <a:lstStyle/>
          <a:p>
            <a:r>
              <a:rPr lang="ru-RU" sz="5200" dirty="0" smtClean="0">
                <a:solidFill>
                  <a:srgbClr val="002060"/>
                </a:solidFill>
              </a:rPr>
              <a:t>Требования законодательной базы РФ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5200" dirty="0" smtClean="0">
                <a:solidFill>
                  <a:srgbClr val="002060"/>
                </a:solidFill>
              </a:rPr>
              <a:t>Имеющиеся в ДОО условия обучения и воспитания детей с ОВЗ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2786082" cy="1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>Законодательная база: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Федеральный закон «Об образовании в Российской Федерации» от 29.12.2012 N 273-ФЗ </a:t>
            </a:r>
          </a:p>
          <a:p>
            <a:r>
              <a:rPr lang="ru-RU" sz="2400" dirty="0" smtClean="0"/>
              <a:t>Приказ Министерства образования и науки Российской Федерации (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России) от 17 октября 2013 г. N 1155 г. Москва «Об утверждении федерального государственного образовательного стандарта дошкольного образования»</a:t>
            </a:r>
          </a:p>
          <a:p>
            <a:r>
              <a:rPr lang="ru-RU" sz="2400" dirty="0" smtClean="0"/>
              <a:t>Приказ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от 09.11.2015 N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>Условия обучения и воспитания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+mn-ea"/>
                <a:cs typeface="+mn-cs"/>
              </a:rPr>
              <a:t>детей с ОВЗ: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-использование специальных образовательных программ и методов обучения и воспитания;</a:t>
            </a:r>
          </a:p>
          <a:p>
            <a:r>
              <a:rPr lang="ru-RU" dirty="0" smtClean="0"/>
              <a:t>-использование специальных учебных пособий и дидактических материалов;</a:t>
            </a:r>
          </a:p>
          <a:p>
            <a:r>
              <a:rPr lang="ru-RU" dirty="0" smtClean="0"/>
              <a:t>-использование специальных технических средств обучения коллективного и индивидуального пользования;</a:t>
            </a:r>
          </a:p>
          <a:p>
            <a:r>
              <a:rPr lang="ru-RU" dirty="0" smtClean="0"/>
              <a:t>-представление услуг ассистента (помощника);</a:t>
            </a:r>
          </a:p>
          <a:p>
            <a:r>
              <a:rPr lang="ru-RU" dirty="0" smtClean="0"/>
              <a:t>-проведение групповых и индивидуальных коррекционных занятий;</a:t>
            </a:r>
          </a:p>
          <a:p>
            <a:r>
              <a:rPr lang="ru-RU" dirty="0" smtClean="0"/>
              <a:t>-обеспечение универсальной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 для инклюзивного образования детей с ОВЗ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Противоречие: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57158" y="1285860"/>
            <a:ext cx="8429625" cy="5072098"/>
          </a:xfrm>
        </p:spPr>
        <p:txBody>
          <a:bodyPr>
            <a:normAutofit fontScale="92500" lnSpcReduction="20000"/>
          </a:bodyPr>
          <a:lstStyle/>
          <a:p>
            <a:r>
              <a:rPr lang="ru-RU" sz="5200" dirty="0" smtClean="0">
                <a:solidFill>
                  <a:srgbClr val="002060"/>
                </a:solidFill>
              </a:rPr>
              <a:t>Требования законодательной базы РФ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5200" dirty="0" smtClean="0">
                <a:solidFill>
                  <a:srgbClr val="002060"/>
                </a:solidFill>
              </a:rPr>
              <a:t>Имеющиеся в ДОО условия обучения и воспитания детей с ОВЗ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2786082" cy="1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Направления деятельности при осуществлении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инклюзивного образования: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31312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методическое сопровождение педагогов,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создание нормативной базы ОО,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взаимодействие с родителями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воспитанников с ОВЗ,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взаимодействие с социумом, 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создание инклюзивной образовательной среды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Методическое сопровождение педагогов: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57158" y="1428736"/>
            <a:ext cx="8429684" cy="30384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Формы: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Консультирование, семинары, Педагогические советы, круглые столы, участие в </a:t>
            </a:r>
            <a:r>
              <a:rPr lang="ru-RU" sz="2200" dirty="0" err="1" smtClean="0">
                <a:solidFill>
                  <a:srgbClr val="002060"/>
                </a:solidFill>
              </a:rPr>
              <a:t>вебинарах</a:t>
            </a:r>
            <a:r>
              <a:rPr lang="ru-RU" sz="2200" dirty="0" smtClean="0">
                <a:solidFill>
                  <a:srgbClr val="002060"/>
                </a:solidFill>
              </a:rPr>
              <a:t> и т.д.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Результат: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-гибкий, индивидуализированный подход,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-выработка специальных методов, приёмов, средств,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-разработка индивидуальных образовательных маршрутов,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-разработка адаптированных образовательных программ</a:t>
            </a:r>
          </a:p>
          <a:p>
            <a:pPr algn="ctr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:\фото\Педагоги\IMG_38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429132"/>
            <a:ext cx="2500330" cy="184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eremok\Desktop\Юле\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Teremok\Desktop\Юле\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429132"/>
            <a:ext cx="2406645" cy="180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steremok.edusite.ru/images/op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6637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steremok.edusite.ru/images/p61_img_0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8809"/>
            <a:ext cx="2880320" cy="2056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steremok.edusite.ru/images/p21_izobrajenie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11" y="692696"/>
            <a:ext cx="3142014" cy="2356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steremok.edusite.ru/images/p65_img_98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70" y="3140969"/>
            <a:ext cx="2912719" cy="218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6" y="2591924"/>
            <a:ext cx="31464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://dsteremok.edusite.ru/images/img_4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33382" cy="2048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с родителями (законными представителями):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57158" y="1428736"/>
            <a:ext cx="8429684" cy="30384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Формы: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-консультации воспитателей, специалистов ДОУ,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-наглядная агитация,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-тестирование, анкетирование,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-индивидуальные беседы,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-домашние задания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Результат: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-устранение рисков непонимания со стороны родителей здоровых детей,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-выстраивание правильной линии поведения с ребёнком с ОВЗ,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-активное включение родителей (</a:t>
            </a:r>
            <a:r>
              <a:rPr lang="ru-RU" sz="2200" dirty="0" err="1" smtClean="0">
                <a:solidFill>
                  <a:srgbClr val="002060"/>
                </a:solidFill>
              </a:rPr>
              <a:t>з.п</a:t>
            </a:r>
            <a:r>
              <a:rPr lang="ru-RU" sz="2200" dirty="0" smtClean="0">
                <a:solidFill>
                  <a:srgbClr val="002060"/>
                </a:solidFill>
              </a:rPr>
              <a:t>.) в образовательный процесс</a:t>
            </a:r>
          </a:p>
        </p:txBody>
      </p:sp>
      <p:pic>
        <p:nvPicPr>
          <p:cNvPr id="7" name="Рисунок 6" descr="G:\иНКЛЮЗИЯ\IMG_57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2500330" cy="190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иНКЛЮЗИЯ\Фото00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1428760" cy="182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иНКЛЮЗИЯ\IMG_6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500174"/>
            <a:ext cx="1285884" cy="180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Admin\Рабочий стол\Для Смоленска\Сады\IMG_9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357694"/>
            <a:ext cx="2590709" cy="194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Documents and Settings\Admin\Рабочий стол\Для Смоленска\Родители\IMG_6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357694"/>
            <a:ext cx="2964644" cy="197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1266</TotalTime>
  <Words>483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Инклюзивное образование в ДОО</vt:lpstr>
      <vt:lpstr>Противоречие:</vt:lpstr>
      <vt:lpstr>Законодательная база:</vt:lpstr>
      <vt:lpstr>  Условия обучения и воспитания  детей с ОВЗ:</vt:lpstr>
      <vt:lpstr>Противоречие:</vt:lpstr>
      <vt:lpstr>Направления деятельности при осуществлении  инклюзивного образования:</vt:lpstr>
      <vt:lpstr>Методическое сопровождение педагогов:</vt:lpstr>
      <vt:lpstr>Презентация PowerPoint</vt:lpstr>
      <vt:lpstr>Взаимодействие с родителями (законными представителями):</vt:lpstr>
      <vt:lpstr>Организация сетевого взаимодействия с внешними организациями: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Фролова</cp:lastModifiedBy>
  <cp:revision>125</cp:revision>
  <dcterms:created xsi:type="dcterms:W3CDTF">2013-06-17T17:11:38Z</dcterms:created>
  <dcterms:modified xsi:type="dcterms:W3CDTF">2017-10-02T06:57:21Z</dcterms:modified>
</cp:coreProperties>
</file>