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3"/>
  </p:notesMasterIdLst>
  <p:sldIdLst>
    <p:sldId id="28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1" r:id="rId12"/>
    <p:sldId id="282" r:id="rId13"/>
    <p:sldId id="283" r:id="rId14"/>
    <p:sldId id="284" r:id="rId15"/>
    <p:sldId id="285" r:id="rId16"/>
    <p:sldId id="286" r:id="rId17"/>
    <p:sldId id="266" r:id="rId18"/>
    <p:sldId id="267" r:id="rId19"/>
    <p:sldId id="274" r:id="rId20"/>
    <p:sldId id="275" r:id="rId21"/>
    <p:sldId id="277" r:id="rId22"/>
    <p:sldId id="276" r:id="rId23"/>
    <p:sldId id="278" r:id="rId24"/>
    <p:sldId id="279" r:id="rId25"/>
    <p:sldId id="280" r:id="rId26"/>
    <p:sldId id="268" r:id="rId27"/>
    <p:sldId id="269" r:id="rId28"/>
    <p:sldId id="270" r:id="rId29"/>
    <p:sldId id="271" r:id="rId30"/>
    <p:sldId id="272" r:id="rId31"/>
    <p:sldId id="273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G:\&#1064;&#1072;&#1073;&#1083;&#1086;&#1085;%20&#1073;&#1083;&#1072;&#1085;&#1082;&#1072;%20&#1089;%20&#1092;&#1086;&#1088;&#1084;&#1091;&#1083;&#1072;&#1084;&#1080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G:\&#1064;&#1072;&#1073;&#1083;&#1086;&#1085;%20&#1073;&#1083;&#1072;&#1085;&#1082;&#1072;%20&#1089;%20&#1092;&#1086;&#1088;&#1084;&#1091;&#1083;&#1072;&#1084;&#1080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64;&#1072;&#1073;&#1083;&#1086;&#1085;%20&#1073;&#1083;&#1072;&#1085;&#1082;&#1072;%20&#1089;%20&#1092;&#1086;&#1088;&#1084;&#1091;&#1083;&#1072;&#1084;&#1080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64;&#1072;&#1073;&#1083;&#1086;&#1085;%20&#1073;&#1083;&#1072;&#1085;&#1082;&#1072;%20&#1089;%20&#1092;&#1086;&#1088;&#1084;&#1091;&#1083;&#1072;&#1084;&#1080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7291635143679688"/>
          <c:y val="2.6039295786713611E-2"/>
          <c:w val="0.72708364856320318"/>
          <c:h val="0.6820281490464967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'Лист1 (3)'!$A$5</c:f>
              <c:strCache>
                <c:ptCount val="1"/>
                <c:pt idx="0">
                  <c:v>первичных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strRef>
              <c:f>'Лист1 (3)'!$A$4</c:f>
              <c:strCache>
                <c:ptCount val="1"/>
                <c:pt idx="0">
                  <c:v>Количество проведенных обследований ЦПМПК</c:v>
                </c:pt>
              </c:strCache>
            </c:strRef>
          </c:cat>
          <c:val>
            <c:numRef>
              <c:f>'Лист1 (3)'!$B$5</c:f>
              <c:numCache>
                <c:formatCode>General</c:formatCode>
                <c:ptCount val="1"/>
                <c:pt idx="0">
                  <c:v>733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D4-4E52-84D8-62593B4DD21C}"/>
            </c:ext>
          </c:extLst>
        </c:ser>
        <c:ser>
          <c:idx val="1"/>
          <c:order val="1"/>
          <c:tx>
            <c:strRef>
              <c:f>'Лист1 (3)'!$A$6</c:f>
              <c:strCache>
                <c:ptCount val="1"/>
                <c:pt idx="0">
                  <c:v>вторичных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cat>
            <c:strRef>
              <c:f>'Лист1 (3)'!$A$4</c:f>
              <c:strCache>
                <c:ptCount val="1"/>
                <c:pt idx="0">
                  <c:v>Количество проведенных обследований ЦПМПК</c:v>
                </c:pt>
              </c:strCache>
            </c:strRef>
          </c:cat>
          <c:val>
            <c:numRef>
              <c:f>'Лист1 (3)'!$B$6</c:f>
              <c:numCache>
                <c:formatCode>General</c:formatCode>
                <c:ptCount val="1"/>
                <c:pt idx="0">
                  <c:v>134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0D4-4E52-84D8-62593B4DD2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cylinder"/>
        <c:axId val="155515904"/>
        <c:axId val="157897472"/>
        <c:axId val="0"/>
      </c:bar3DChart>
      <c:catAx>
        <c:axId val="1555159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897472"/>
        <c:crosses val="autoZero"/>
        <c:auto val="1"/>
        <c:lblAlgn val="ctr"/>
        <c:lblOffset val="100"/>
        <c:noMultiLvlLbl val="0"/>
      </c:catAx>
      <c:valAx>
        <c:axId val="15789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515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первичных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Количество проведенных обследований ТПМПК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1260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CF5-4514-8B26-FFC31CFB179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вторичных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Количество проведенных обследований ТПМПК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CF5-4514-8B26-FFC31CFB17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cylinder"/>
        <c:axId val="200662016"/>
        <c:axId val="200667904"/>
        <c:axId val="0"/>
      </c:bar3DChart>
      <c:catAx>
        <c:axId val="2006620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667904"/>
        <c:crosses val="autoZero"/>
        <c:auto val="1"/>
        <c:lblAlgn val="ctr"/>
        <c:lblOffset val="100"/>
        <c:noMultiLvlLbl val="0"/>
      </c:catAx>
      <c:valAx>
        <c:axId val="200667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6620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v>Дети с ОВЗ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'Лист1 (3)'!$L$12:$N$12</c:f>
              <c:strCache>
                <c:ptCount val="3"/>
                <c:pt idx="0">
                  <c:v>В кровных</c:v>
                </c:pt>
                <c:pt idx="1">
                  <c:v>В приемных</c:v>
                </c:pt>
                <c:pt idx="2">
                  <c:v>В учреждениях</c:v>
                </c:pt>
              </c:strCache>
            </c:strRef>
          </c:cat>
          <c:val>
            <c:numRef>
              <c:f>'Лист1 (3)'!$L$13:$N$13</c:f>
              <c:numCache>
                <c:formatCode>General</c:formatCode>
                <c:ptCount val="3"/>
                <c:pt idx="0">
                  <c:v>667</c:v>
                </c:pt>
                <c:pt idx="1">
                  <c:v>20</c:v>
                </c:pt>
                <c:pt idx="2">
                  <c:v>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A6-40F7-ADC8-75BDE94FC498}"/>
            </c:ext>
          </c:extLst>
        </c:ser>
        <c:ser>
          <c:idx val="1"/>
          <c:order val="1"/>
          <c:tx>
            <c:v>Дети без ОВЗ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'Лист1 (3)'!$L$12:$N$12</c:f>
              <c:strCache>
                <c:ptCount val="3"/>
                <c:pt idx="0">
                  <c:v>В кровных</c:v>
                </c:pt>
                <c:pt idx="1">
                  <c:v>В приемных</c:v>
                </c:pt>
                <c:pt idx="2">
                  <c:v>В учреждениях</c:v>
                </c:pt>
              </c:strCache>
            </c:strRef>
          </c:cat>
          <c:val>
            <c:numRef>
              <c:f>'Лист1 (3)'!$L$14:$N$14</c:f>
              <c:numCache>
                <c:formatCode>General</c:formatCode>
                <c:ptCount val="3"/>
                <c:pt idx="0">
                  <c:v>153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5A6-40F7-ADC8-75BDE94FC49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9056640"/>
        <c:axId val="159058176"/>
      </c:barChart>
      <c:catAx>
        <c:axId val="15905664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9058176"/>
        <c:crosses val="autoZero"/>
        <c:auto val="1"/>
        <c:lblAlgn val="ctr"/>
        <c:lblOffset val="100"/>
        <c:noMultiLvlLbl val="0"/>
      </c:catAx>
      <c:valAx>
        <c:axId val="159058176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9056640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 с ОВЗ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 учреждениях</c:v>
                </c:pt>
                <c:pt idx="1">
                  <c:v>В приемных</c:v>
                </c:pt>
                <c:pt idx="2">
                  <c:v>В кровных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</c:v>
                </c:pt>
                <c:pt idx="1">
                  <c:v>36</c:v>
                </c:pt>
                <c:pt idx="2">
                  <c:v>1177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519-4FE1-B866-F56D70B1BA7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Дети без ОВЗ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 учреждениях</c:v>
                </c:pt>
                <c:pt idx="1">
                  <c:v>В приемных</c:v>
                </c:pt>
                <c:pt idx="2">
                  <c:v>В кровных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23</c:v>
                </c:pt>
                <c:pt idx="1">
                  <c:v>7</c:v>
                </c:pt>
                <c:pt idx="2">
                  <c:v>115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519-4FE1-B866-F56D70B1BA7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1329792"/>
        <c:axId val="211331328"/>
      </c:barChart>
      <c:catAx>
        <c:axId val="21132979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1331328"/>
        <c:crosses val="autoZero"/>
        <c:auto val="1"/>
        <c:lblAlgn val="ctr"/>
        <c:lblOffset val="100"/>
        <c:noMultiLvlLbl val="0"/>
      </c:catAx>
      <c:valAx>
        <c:axId val="211331328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13297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'Лист1 (3)'!$B$34</c:f>
              <c:strCache>
                <c:ptCount val="1"/>
              </c:strCache>
            </c:strRef>
          </c:tx>
          <c:dPt>
            <c:idx val="0"/>
            <c:bubble3D val="0"/>
            <c:explosion val="49"/>
            <c:extLst xmlns:c16r2="http://schemas.microsoft.com/office/drawing/2015/06/chart">
              <c:ext xmlns:c16="http://schemas.microsoft.com/office/drawing/2014/chart" uri="{C3380CC4-5D6E-409C-BE32-E72D297353CC}">
                <c16:uniqueId val="{00000000-DFF0-4FD0-9A48-7138095D1B55}"/>
              </c:ext>
            </c:extLst>
          </c:dPt>
          <c:dPt>
            <c:idx val="1"/>
            <c:bubble3D val="0"/>
            <c:explosion val="31"/>
            <c:extLst xmlns:c16r2="http://schemas.microsoft.com/office/drawing/2015/06/chart">
              <c:ext xmlns:c16="http://schemas.microsoft.com/office/drawing/2014/chart" uri="{C3380CC4-5D6E-409C-BE32-E72D297353CC}">
                <c16:uniqueId val="{00000001-DFF0-4FD0-9A48-7138095D1B55}"/>
              </c:ext>
            </c:extLst>
          </c:dPt>
          <c:dPt>
            <c:idx val="2"/>
            <c:bubble3D val="0"/>
            <c:explosion val="38"/>
            <c:extLst xmlns:c16r2="http://schemas.microsoft.com/office/drawing/2015/06/chart">
              <c:ext xmlns:c16="http://schemas.microsoft.com/office/drawing/2014/chart" uri="{C3380CC4-5D6E-409C-BE32-E72D297353CC}">
                <c16:uniqueId val="{00000002-DFF0-4FD0-9A48-7138095D1B55}"/>
              </c:ext>
            </c:extLst>
          </c:dPt>
          <c:dPt>
            <c:idx val="3"/>
            <c:bubble3D val="0"/>
            <c:explosion val="37"/>
            <c:extLst xmlns:c16r2="http://schemas.microsoft.com/office/drawing/2015/06/chart">
              <c:ext xmlns:c16="http://schemas.microsoft.com/office/drawing/2014/chart" uri="{C3380CC4-5D6E-409C-BE32-E72D297353CC}">
                <c16:uniqueId val="{00000003-DFF0-4FD0-9A48-7138095D1B55}"/>
              </c:ext>
            </c:extLst>
          </c:dPt>
          <c:dPt>
            <c:idx val="4"/>
            <c:bubble3D val="0"/>
            <c:explosion val="38"/>
            <c:extLst xmlns:c16r2="http://schemas.microsoft.com/office/drawing/2015/06/chart">
              <c:ext xmlns:c16="http://schemas.microsoft.com/office/drawing/2014/chart" uri="{C3380CC4-5D6E-409C-BE32-E72D297353CC}">
                <c16:uniqueId val="{00000004-DFF0-4FD0-9A48-7138095D1B55}"/>
              </c:ext>
            </c:extLst>
          </c:dPt>
          <c:dPt>
            <c:idx val="5"/>
            <c:bubble3D val="0"/>
            <c:explosion val="43"/>
            <c:extLst xmlns:c16r2="http://schemas.microsoft.com/office/drawing/2015/06/chart">
              <c:ext xmlns:c16="http://schemas.microsoft.com/office/drawing/2014/chart" uri="{C3380CC4-5D6E-409C-BE32-E72D297353CC}">
                <c16:uniqueId val="{00000005-DFF0-4FD0-9A48-7138095D1B55}"/>
              </c:ext>
            </c:extLst>
          </c:dPt>
          <c:dPt>
            <c:idx val="6"/>
            <c:bubble3D val="0"/>
            <c:explosion val="52"/>
            <c:extLst xmlns:c16r2="http://schemas.microsoft.com/office/drawing/2015/06/chart">
              <c:ext xmlns:c16="http://schemas.microsoft.com/office/drawing/2014/chart" uri="{C3380CC4-5D6E-409C-BE32-E72D297353CC}">
                <c16:uniqueId val="{00000006-DFF0-4FD0-9A48-7138095D1B55}"/>
              </c:ext>
            </c:extLst>
          </c:dPt>
          <c:dPt>
            <c:idx val="7"/>
            <c:bubble3D val="0"/>
            <c:explosion val="55"/>
            <c:extLst xmlns:c16r2="http://schemas.microsoft.com/office/drawing/2015/06/chart">
              <c:ext xmlns:c16="http://schemas.microsoft.com/office/drawing/2014/chart" uri="{C3380CC4-5D6E-409C-BE32-E72D297353CC}">
                <c16:uniqueId val="{00000007-DFF0-4FD0-9A48-7138095D1B5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'Лист1 (3)'!$A$35:$A$42</c:f>
              <c:strCache>
                <c:ptCount val="8"/>
                <c:pt idx="0">
                  <c:v>РАС</c:v>
                </c:pt>
                <c:pt idx="1">
                  <c:v>НОДА</c:v>
                </c:pt>
                <c:pt idx="2">
                  <c:v>ЗПР</c:v>
                </c:pt>
                <c:pt idx="3">
                  <c:v>УО</c:v>
                </c:pt>
                <c:pt idx="4">
                  <c:v>нарушения слуха</c:v>
                </c:pt>
                <c:pt idx="5">
                  <c:v>нарушения зрения</c:v>
                </c:pt>
                <c:pt idx="6">
                  <c:v>нарушения речи</c:v>
                </c:pt>
                <c:pt idx="7">
                  <c:v>поведенческие</c:v>
                </c:pt>
              </c:strCache>
            </c:strRef>
          </c:cat>
          <c:val>
            <c:numRef>
              <c:f>'Лист1 (3)'!$B$35:$B$42</c:f>
              <c:numCache>
                <c:formatCode>General</c:formatCode>
                <c:ptCount val="8"/>
                <c:pt idx="0">
                  <c:v>59</c:v>
                </c:pt>
                <c:pt idx="1">
                  <c:v>6</c:v>
                </c:pt>
                <c:pt idx="2">
                  <c:v>165</c:v>
                </c:pt>
                <c:pt idx="3">
                  <c:v>324</c:v>
                </c:pt>
                <c:pt idx="4">
                  <c:v>26</c:v>
                </c:pt>
                <c:pt idx="5">
                  <c:v>2</c:v>
                </c:pt>
                <c:pt idx="6">
                  <c:v>815</c:v>
                </c:pt>
                <c:pt idx="7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FF0-4FD0-9A48-7138095D1B5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'Лист1 (3)'!$A$47</c:f>
              <c:strCache>
                <c:ptCount val="1"/>
                <c:pt idx="0">
                  <c:v>смешанные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'Лист1 (3)'!$B$46</c:f>
              <c:strCache>
                <c:ptCount val="1"/>
                <c:pt idx="0">
                  <c:v>Нарушения</c:v>
                </c:pt>
              </c:strCache>
            </c:strRef>
          </c:cat>
          <c:val>
            <c:numRef>
              <c:f>'Лист1 (3)'!$B$47</c:f>
              <c:numCache>
                <c:formatCode>General</c:formatCode>
                <c:ptCount val="1"/>
                <c:pt idx="0">
                  <c:v>533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99-4DCE-923A-69BDD8D726A5}"/>
            </c:ext>
          </c:extLst>
        </c:ser>
        <c:ser>
          <c:idx val="1"/>
          <c:order val="1"/>
          <c:tx>
            <c:strRef>
              <c:f>'Лист1 (3)'!$A$48</c:f>
              <c:strCache>
                <c:ptCount val="1"/>
                <c:pt idx="0">
                  <c:v>единичные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'Лист1 (3)'!$B$46</c:f>
              <c:strCache>
                <c:ptCount val="1"/>
                <c:pt idx="0">
                  <c:v>Нарушения</c:v>
                </c:pt>
              </c:strCache>
            </c:strRef>
          </c:cat>
          <c:val>
            <c:numRef>
              <c:f>'Лист1 (3)'!$B$48</c:f>
              <c:numCache>
                <c:formatCode>General</c:formatCode>
                <c:ptCount val="1"/>
                <c:pt idx="0">
                  <c:v>339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199-4DCE-923A-69BDD8D726A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69433344"/>
        <c:axId val="169439232"/>
        <c:axId val="0"/>
      </c:bar3DChart>
      <c:catAx>
        <c:axId val="1694333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69439232"/>
        <c:crosses val="autoZero"/>
        <c:auto val="1"/>
        <c:lblAlgn val="ctr"/>
        <c:lblOffset val="100"/>
        <c:noMultiLvlLbl val="0"/>
      </c:catAx>
      <c:valAx>
        <c:axId val="169439232"/>
        <c:scaling>
          <c:orientation val="minMax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crossAx val="1694333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gradFill rotWithShape="1">
      <a:gsLst>
        <a:gs pos="0">
          <a:schemeClr val="dk1">
            <a:tint val="45000"/>
            <a:satMod val="200000"/>
          </a:schemeClr>
        </a:gs>
        <a:gs pos="30000">
          <a:schemeClr val="dk1">
            <a:tint val="61000"/>
            <a:satMod val="200000"/>
          </a:schemeClr>
        </a:gs>
        <a:gs pos="45000">
          <a:schemeClr val="dk1">
            <a:tint val="66000"/>
            <a:satMod val="200000"/>
          </a:schemeClr>
        </a:gs>
        <a:gs pos="55000">
          <a:schemeClr val="dk1">
            <a:tint val="66000"/>
            <a:satMod val="200000"/>
          </a:schemeClr>
        </a:gs>
        <a:gs pos="73000">
          <a:schemeClr val="dk1">
            <a:tint val="61000"/>
            <a:satMod val="200000"/>
          </a:schemeClr>
        </a:gs>
        <a:gs pos="100000">
          <a:schemeClr val="dk1">
            <a:tint val="45000"/>
            <a:satMod val="200000"/>
          </a:schemeClr>
        </a:gs>
      </a:gsLst>
      <a:lin ang="950000" scaled="1"/>
    </a:gradFill>
    <a:ln w="9525" cap="flat" cmpd="sng" algn="ctr">
      <a:solidFill>
        <a:schemeClr val="dk1"/>
      </a:solidFill>
      <a:prstDash val="solid"/>
    </a:ln>
    <a:effectLst>
      <a:outerShdw blurRad="38100" dist="25400" dir="5400000" rotWithShape="0">
        <a:srgbClr val="000000">
          <a:alpha val="40000"/>
        </a:srgbClr>
      </a:outerShdw>
    </a:effectLst>
  </c:spPr>
  <c:txPr>
    <a:bodyPr/>
    <a:lstStyle/>
    <a:p>
      <a:pPr>
        <a:defRPr sz="1600"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Нозология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2.0156490548669196E-2"/>
                  <c:y val="7.66823010003718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A3-43E2-BB34-B73FEA4DA900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РАС</c:v>
                </c:pt>
                <c:pt idx="1">
                  <c:v>НОДА</c:v>
                </c:pt>
                <c:pt idx="2">
                  <c:v>ЗПР</c:v>
                </c:pt>
                <c:pt idx="3">
                  <c:v>УО</c:v>
                </c:pt>
                <c:pt idx="4">
                  <c:v>нарушения слуха</c:v>
                </c:pt>
                <c:pt idx="5">
                  <c:v>нарушения зрения</c:v>
                </c:pt>
                <c:pt idx="6">
                  <c:v>нарушения речи</c:v>
                </c:pt>
                <c:pt idx="7">
                  <c:v>поведенческие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25</c:v>
                </c:pt>
                <c:pt idx="1">
                  <c:v>21</c:v>
                </c:pt>
                <c:pt idx="2">
                  <c:v>281</c:v>
                </c:pt>
                <c:pt idx="3">
                  <c:v>198</c:v>
                </c:pt>
                <c:pt idx="4">
                  <c:v>18</c:v>
                </c:pt>
                <c:pt idx="5">
                  <c:v>130</c:v>
                </c:pt>
                <c:pt idx="6">
                  <c:v>935</c:v>
                </c:pt>
                <c:pt idx="7">
                  <c:v>115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6A3-43E2-BB34-B73FEA4DA9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единичные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нарушения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1237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F88-45FA-93BC-20CAB4F52DD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смешанные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нарушения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F88-45FA-93BC-20CAB4F52D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11494784"/>
        <c:axId val="211496320"/>
        <c:axId val="0"/>
      </c:bar3DChart>
      <c:catAx>
        <c:axId val="2114947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ru-RU"/>
          </a:p>
        </c:txPr>
        <c:crossAx val="211496320"/>
        <c:crosses val="autoZero"/>
        <c:auto val="1"/>
        <c:lblAlgn val="ctr"/>
        <c:lblOffset val="100"/>
        <c:noMultiLvlLbl val="0"/>
      </c:catAx>
      <c:valAx>
        <c:axId val="211496320"/>
        <c:scaling>
          <c:orientation val="minMax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solidFill>
                  <a:schemeClr val="tx1"/>
                </a:solidFill>
              </a:defRPr>
            </a:pPr>
            <a:endParaRPr lang="ru-RU"/>
          </a:p>
        </c:txPr>
        <c:crossAx val="21149478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aseline="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>
        <a:lumMod val="65000"/>
      </a:schemeClr>
    </a:solidFill>
    <a:ln>
      <a:solidFill>
        <a:schemeClr val="bg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2D7293-327D-4339-BF0D-3CADC4AA7B38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FEB3615-831D-4C03-A686-023C0809FDA9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ЦПМПК</a:t>
          </a:r>
        </a:p>
      </dgm:t>
    </dgm:pt>
    <dgm:pt modelId="{32036840-309F-4850-A069-CAFE981EFB06}" type="parTrans" cxnId="{11E07705-11CF-4B89-BA01-4B3B04DD81DF}">
      <dgm:prSet/>
      <dgm:spPr/>
      <dgm:t>
        <a:bodyPr/>
        <a:lstStyle/>
        <a:p>
          <a:endParaRPr lang="ru-RU"/>
        </a:p>
      </dgm:t>
    </dgm:pt>
    <dgm:pt modelId="{4B002DF7-07AA-4BF6-B4C0-96B208B5D492}" type="sibTrans" cxnId="{11E07705-11CF-4B89-BA01-4B3B04DD81DF}">
      <dgm:prSet/>
      <dgm:spPr/>
      <dgm:t>
        <a:bodyPr/>
        <a:lstStyle/>
        <a:p>
          <a:endParaRPr lang="ru-RU"/>
        </a:p>
      </dgm:t>
    </dgm:pt>
    <dgm:pt modelId="{AB0D2812-CB91-417D-93D3-BDE57338C6D0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/>
            <a:t>Руководитель</a:t>
          </a:r>
          <a:r>
            <a:rPr lang="ru-RU" dirty="0"/>
            <a:t>: Тимошенкова Татьяна Валерьевна</a:t>
          </a:r>
        </a:p>
      </dgm:t>
    </dgm:pt>
    <dgm:pt modelId="{624BDCDF-56D0-472B-BF39-AEC9067E4316}" type="parTrans" cxnId="{6FD7934F-D253-487A-82B1-E9EAF22501A0}">
      <dgm:prSet/>
      <dgm:spPr/>
      <dgm:t>
        <a:bodyPr/>
        <a:lstStyle/>
        <a:p>
          <a:endParaRPr lang="ru-RU"/>
        </a:p>
      </dgm:t>
    </dgm:pt>
    <dgm:pt modelId="{8A44D1B2-B0CE-4455-9D47-3D33CA7E256B}" type="sibTrans" cxnId="{6FD7934F-D253-487A-82B1-E9EAF22501A0}">
      <dgm:prSet/>
      <dgm:spPr/>
      <dgm:t>
        <a:bodyPr/>
        <a:lstStyle/>
        <a:p>
          <a:endParaRPr lang="ru-RU"/>
        </a:p>
      </dgm:t>
    </dgm:pt>
    <dgm:pt modelId="{C4850D63-74C1-4FAA-9EA0-FE478768CAE0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/>
            <a:t>E-mail</a:t>
          </a:r>
          <a:r>
            <a:rPr lang="ru-RU" dirty="0"/>
            <a:t>: cpmpk319-619@yandex.ru</a:t>
          </a:r>
        </a:p>
      </dgm:t>
    </dgm:pt>
    <dgm:pt modelId="{393C341C-AEB1-41F2-B32B-8BB3C83B483E}" type="parTrans" cxnId="{6AF0561C-4D7B-4B52-A897-1F10D9B9E3A8}">
      <dgm:prSet/>
      <dgm:spPr/>
      <dgm:t>
        <a:bodyPr/>
        <a:lstStyle/>
        <a:p>
          <a:endParaRPr lang="ru-RU"/>
        </a:p>
      </dgm:t>
    </dgm:pt>
    <dgm:pt modelId="{871DBBA6-8F6D-4316-9AAC-1C6D9A695C29}" type="sibTrans" cxnId="{6AF0561C-4D7B-4B52-A897-1F10D9B9E3A8}">
      <dgm:prSet/>
      <dgm:spPr/>
      <dgm:t>
        <a:bodyPr/>
        <a:lstStyle/>
        <a:p>
          <a:endParaRPr lang="ru-RU"/>
        </a:p>
      </dgm:t>
    </dgm:pt>
    <dgm:pt modelId="{AE59865E-F328-46E2-81DF-C8697CDCF5BC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600" dirty="0"/>
            <a:t>ТПМПК №1  г. Смоленска </a:t>
          </a:r>
        </a:p>
      </dgm:t>
    </dgm:pt>
    <dgm:pt modelId="{06968AD3-D38B-4789-8269-FDA3454CB04D}" type="parTrans" cxnId="{10EB42ED-E714-4963-B767-3202E75CECD8}">
      <dgm:prSet/>
      <dgm:spPr/>
      <dgm:t>
        <a:bodyPr/>
        <a:lstStyle/>
        <a:p>
          <a:endParaRPr lang="ru-RU"/>
        </a:p>
      </dgm:t>
    </dgm:pt>
    <dgm:pt modelId="{BE1C3FC0-DE3C-4F44-A38E-09B42E6EF450}" type="sibTrans" cxnId="{10EB42ED-E714-4963-B767-3202E75CECD8}">
      <dgm:prSet/>
      <dgm:spPr/>
      <dgm:t>
        <a:bodyPr/>
        <a:lstStyle/>
        <a:p>
          <a:endParaRPr lang="ru-RU"/>
        </a:p>
      </dgm:t>
    </dgm:pt>
    <dgm:pt modelId="{2B721D15-E32D-4BD2-AA6D-757BC3349CA9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/>
            <a:t>Руководитель</a:t>
          </a:r>
          <a:r>
            <a:rPr lang="ru-RU" dirty="0"/>
            <a:t>: </a:t>
          </a:r>
          <a:r>
            <a:rPr lang="ru-RU" dirty="0" err="1"/>
            <a:t>Малькова</a:t>
          </a:r>
          <a:r>
            <a:rPr lang="ru-RU" dirty="0"/>
            <a:t> Татьяна Вячеславовна</a:t>
          </a:r>
        </a:p>
      </dgm:t>
    </dgm:pt>
    <dgm:pt modelId="{A08741A3-22D8-4F74-9EF9-B2BF9F7EA858}" type="parTrans" cxnId="{1157E905-F6C1-484F-8866-30CC06FDD8B6}">
      <dgm:prSet/>
      <dgm:spPr/>
      <dgm:t>
        <a:bodyPr/>
        <a:lstStyle/>
        <a:p>
          <a:endParaRPr lang="ru-RU"/>
        </a:p>
      </dgm:t>
    </dgm:pt>
    <dgm:pt modelId="{440637AA-09EE-4A17-BADA-8AF9C866121B}" type="sibTrans" cxnId="{1157E905-F6C1-484F-8866-30CC06FDD8B6}">
      <dgm:prSet/>
      <dgm:spPr/>
      <dgm:t>
        <a:bodyPr/>
        <a:lstStyle/>
        <a:p>
          <a:endParaRPr lang="ru-RU"/>
        </a:p>
      </dgm:t>
    </dgm:pt>
    <dgm:pt modelId="{6FA86164-E215-4849-B9D4-8C2AEB7A1BF8}">
      <dgm:prSet phldrT="[Текст]" custT="1"/>
      <dgm:spPr/>
      <dgm:t>
        <a:bodyPr/>
        <a:lstStyle/>
        <a:p>
          <a:r>
            <a:rPr lang="ru-RU" sz="3600" dirty="0"/>
            <a:t>ТПМПК №2  г. Смоленска </a:t>
          </a:r>
        </a:p>
      </dgm:t>
    </dgm:pt>
    <dgm:pt modelId="{97BDCF85-28B3-454C-B6B1-75C0ADF01CEF}" type="parTrans" cxnId="{1E17A92C-14E6-410C-B688-5CE370D7C758}">
      <dgm:prSet/>
      <dgm:spPr/>
      <dgm:t>
        <a:bodyPr/>
        <a:lstStyle/>
        <a:p>
          <a:endParaRPr lang="ru-RU"/>
        </a:p>
      </dgm:t>
    </dgm:pt>
    <dgm:pt modelId="{301DCA27-BA80-4695-B2AA-F723E6D21062}" type="sibTrans" cxnId="{1E17A92C-14E6-410C-B688-5CE370D7C758}">
      <dgm:prSet/>
      <dgm:spPr/>
      <dgm:t>
        <a:bodyPr/>
        <a:lstStyle/>
        <a:p>
          <a:endParaRPr lang="ru-RU"/>
        </a:p>
      </dgm:t>
    </dgm:pt>
    <dgm:pt modelId="{43CA3BAE-21FC-4565-8EA8-F38ADC40947E}">
      <dgm:prSet phldrT="[Текст]"/>
      <dgm:spPr/>
      <dgm:t>
        <a:bodyPr/>
        <a:lstStyle/>
        <a:p>
          <a:r>
            <a:rPr lang="ru-RU" b="1" dirty="0"/>
            <a:t>Руководитель</a:t>
          </a:r>
          <a:r>
            <a:rPr lang="ru-RU" dirty="0"/>
            <a:t>: </a:t>
          </a:r>
          <a:r>
            <a:rPr lang="ru-RU" dirty="0" err="1"/>
            <a:t>Захаренкова</a:t>
          </a:r>
          <a:r>
            <a:rPr lang="ru-RU" dirty="0"/>
            <a:t> Елена Сергеевна</a:t>
          </a:r>
        </a:p>
      </dgm:t>
    </dgm:pt>
    <dgm:pt modelId="{E2F072F5-0B49-4148-8DF0-345B5E5FB857}" type="parTrans" cxnId="{FC99363A-F042-4EF5-A92C-C0DE3428F416}">
      <dgm:prSet/>
      <dgm:spPr/>
      <dgm:t>
        <a:bodyPr/>
        <a:lstStyle/>
        <a:p>
          <a:endParaRPr lang="ru-RU"/>
        </a:p>
      </dgm:t>
    </dgm:pt>
    <dgm:pt modelId="{567F324B-AE45-4EBA-8432-0486356A194E}" type="sibTrans" cxnId="{FC99363A-F042-4EF5-A92C-C0DE3428F416}">
      <dgm:prSet/>
      <dgm:spPr/>
      <dgm:t>
        <a:bodyPr/>
        <a:lstStyle/>
        <a:p>
          <a:endParaRPr lang="ru-RU"/>
        </a:p>
      </dgm:t>
    </dgm:pt>
    <dgm:pt modelId="{B77F0BCD-C172-4318-8D97-873BE40CA511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/>
            <a:t>Адрес</a:t>
          </a:r>
          <a:r>
            <a:rPr lang="ru-RU" dirty="0"/>
            <a:t>: г. Смоленск, ул. Неверовского, д.26</a:t>
          </a:r>
        </a:p>
      </dgm:t>
    </dgm:pt>
    <dgm:pt modelId="{2E04B40B-6995-47C6-A517-17028006F712}" type="parTrans" cxnId="{42ECDDDB-739F-452D-BB9B-55E1DC36234C}">
      <dgm:prSet/>
      <dgm:spPr/>
      <dgm:t>
        <a:bodyPr/>
        <a:lstStyle/>
        <a:p>
          <a:endParaRPr lang="ru-RU"/>
        </a:p>
      </dgm:t>
    </dgm:pt>
    <dgm:pt modelId="{4F2DE53F-E178-4A60-A74E-99C73C322AF6}" type="sibTrans" cxnId="{42ECDDDB-739F-452D-BB9B-55E1DC36234C}">
      <dgm:prSet/>
      <dgm:spPr/>
      <dgm:t>
        <a:bodyPr/>
        <a:lstStyle/>
        <a:p>
          <a:endParaRPr lang="ru-RU"/>
        </a:p>
      </dgm:t>
    </dgm:pt>
    <dgm:pt modelId="{D5C9B6B4-3494-45B5-8FF2-59725ADCE578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/>
            <a:t>Телефон</a:t>
          </a:r>
          <a:r>
            <a:rPr lang="ru-RU" dirty="0"/>
            <a:t>: 8 (4812) 319 619</a:t>
          </a:r>
        </a:p>
      </dgm:t>
    </dgm:pt>
    <dgm:pt modelId="{04F1E7FD-279D-4EF4-8529-1FE3B50EF916}" type="parTrans" cxnId="{B4E5B240-4CF7-417F-9976-B6921395486D}">
      <dgm:prSet/>
      <dgm:spPr/>
      <dgm:t>
        <a:bodyPr/>
        <a:lstStyle/>
        <a:p>
          <a:endParaRPr lang="ru-RU"/>
        </a:p>
      </dgm:t>
    </dgm:pt>
    <dgm:pt modelId="{24080E7A-6A4C-4892-9686-B2177C5FF55F}" type="sibTrans" cxnId="{B4E5B240-4CF7-417F-9976-B6921395486D}">
      <dgm:prSet/>
      <dgm:spPr/>
      <dgm:t>
        <a:bodyPr/>
        <a:lstStyle/>
        <a:p>
          <a:endParaRPr lang="ru-RU"/>
        </a:p>
      </dgm:t>
    </dgm:pt>
    <dgm:pt modelId="{87E9A82C-FD86-4A6A-8A04-504AF0606D7F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/>
            <a:t>Адрес</a:t>
          </a:r>
          <a:r>
            <a:rPr lang="ru-RU" dirty="0"/>
            <a:t>: г. Смоленск  Витебское шоссе, д.42</a:t>
          </a:r>
        </a:p>
      </dgm:t>
    </dgm:pt>
    <dgm:pt modelId="{C754C933-ACB5-4293-A395-1F95E14AC9B5}" type="parTrans" cxnId="{3A3B95A6-9AE6-490E-A8DE-1347C55F03D2}">
      <dgm:prSet/>
      <dgm:spPr/>
      <dgm:t>
        <a:bodyPr/>
        <a:lstStyle/>
        <a:p>
          <a:endParaRPr lang="ru-RU"/>
        </a:p>
      </dgm:t>
    </dgm:pt>
    <dgm:pt modelId="{7B7A574A-417A-4950-B83A-A7C221BB7B3A}" type="sibTrans" cxnId="{3A3B95A6-9AE6-490E-A8DE-1347C55F03D2}">
      <dgm:prSet/>
      <dgm:spPr/>
      <dgm:t>
        <a:bodyPr/>
        <a:lstStyle/>
        <a:p>
          <a:endParaRPr lang="ru-RU"/>
        </a:p>
      </dgm:t>
    </dgm:pt>
    <dgm:pt modelId="{63E7B4CC-8071-4E55-84FA-BF0A4926E606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/>
            <a:t>E-mail</a:t>
          </a:r>
          <a:r>
            <a:rPr lang="ru-RU" dirty="0"/>
            <a:t>: smolcdo1@yandex.ru.</a:t>
          </a:r>
        </a:p>
      </dgm:t>
    </dgm:pt>
    <dgm:pt modelId="{E53C5446-6F6F-4756-AAB4-655E8D21D056}" type="parTrans" cxnId="{BE7D3B3A-27ED-408C-9235-7AEAC2119AAF}">
      <dgm:prSet/>
      <dgm:spPr/>
      <dgm:t>
        <a:bodyPr/>
        <a:lstStyle/>
        <a:p>
          <a:endParaRPr lang="ru-RU"/>
        </a:p>
      </dgm:t>
    </dgm:pt>
    <dgm:pt modelId="{75516B1F-BE66-4976-A373-4FC1AD4E9F3D}" type="sibTrans" cxnId="{BE7D3B3A-27ED-408C-9235-7AEAC2119AAF}">
      <dgm:prSet/>
      <dgm:spPr/>
      <dgm:t>
        <a:bodyPr/>
        <a:lstStyle/>
        <a:p>
          <a:endParaRPr lang="ru-RU"/>
        </a:p>
      </dgm:t>
    </dgm:pt>
    <dgm:pt modelId="{EF533C1C-EBC7-4CA3-9249-4DE14C1F65AE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/>
            <a:t>Телефон</a:t>
          </a:r>
          <a:r>
            <a:rPr lang="ru-RU" dirty="0"/>
            <a:t>: 8 (4812) 395 608</a:t>
          </a:r>
        </a:p>
      </dgm:t>
    </dgm:pt>
    <dgm:pt modelId="{84746DAE-78DC-4BA4-A012-8636E6166392}" type="parTrans" cxnId="{5D2A47A0-4A91-4178-AD8B-217063FFF314}">
      <dgm:prSet/>
      <dgm:spPr/>
      <dgm:t>
        <a:bodyPr/>
        <a:lstStyle/>
        <a:p>
          <a:endParaRPr lang="ru-RU"/>
        </a:p>
      </dgm:t>
    </dgm:pt>
    <dgm:pt modelId="{C0981EA8-04B0-4EDA-A672-F34DAF0D9384}" type="sibTrans" cxnId="{5D2A47A0-4A91-4178-AD8B-217063FFF314}">
      <dgm:prSet/>
      <dgm:spPr/>
      <dgm:t>
        <a:bodyPr/>
        <a:lstStyle/>
        <a:p>
          <a:endParaRPr lang="ru-RU"/>
        </a:p>
      </dgm:t>
    </dgm:pt>
    <dgm:pt modelId="{EB593229-2D4D-4FFE-9C92-70D15EACBC6C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/>
            <a:t>Организация</a:t>
          </a:r>
          <a:r>
            <a:rPr lang="ru-RU" dirty="0"/>
            <a:t>: СОГБУ ЦПМСС детей и семей</a:t>
          </a:r>
        </a:p>
      </dgm:t>
    </dgm:pt>
    <dgm:pt modelId="{141DCA2B-B7FA-4C6D-8ABE-B0A5525D18BC}" type="parTrans" cxnId="{60E1B44C-1BCF-4A80-8D61-D9988255D51B}">
      <dgm:prSet/>
      <dgm:spPr/>
      <dgm:t>
        <a:bodyPr/>
        <a:lstStyle/>
        <a:p>
          <a:endParaRPr lang="ru-RU"/>
        </a:p>
      </dgm:t>
    </dgm:pt>
    <dgm:pt modelId="{D17518EF-E109-4741-A22B-7E6EEC56AC96}" type="sibTrans" cxnId="{60E1B44C-1BCF-4A80-8D61-D9988255D51B}">
      <dgm:prSet/>
      <dgm:spPr/>
      <dgm:t>
        <a:bodyPr/>
        <a:lstStyle/>
        <a:p>
          <a:endParaRPr lang="ru-RU"/>
        </a:p>
      </dgm:t>
    </dgm:pt>
    <dgm:pt modelId="{00515B53-F70F-4149-9BD2-4CC4061E8910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/>
            <a:t>Организация</a:t>
          </a:r>
          <a:r>
            <a:rPr lang="ru-RU" dirty="0"/>
            <a:t>: МБУ ДО </a:t>
          </a:r>
          <a:r>
            <a:rPr lang="en-US" dirty="0"/>
            <a:t>“</a:t>
          </a:r>
          <a:r>
            <a:rPr lang="ru-RU" dirty="0"/>
            <a:t>ЦДО №1</a:t>
          </a:r>
          <a:r>
            <a:rPr lang="en-US" dirty="0"/>
            <a:t>”</a:t>
          </a:r>
          <a:r>
            <a:rPr lang="ru-RU" dirty="0"/>
            <a:t> г. Смоленска</a:t>
          </a:r>
        </a:p>
      </dgm:t>
    </dgm:pt>
    <dgm:pt modelId="{BEEB50FD-71B9-497B-9183-A6086E3C77F3}" type="parTrans" cxnId="{DF9F75A1-66FE-493E-9592-3F25D13AC7A7}">
      <dgm:prSet/>
      <dgm:spPr/>
      <dgm:t>
        <a:bodyPr/>
        <a:lstStyle/>
        <a:p>
          <a:endParaRPr lang="ru-RU"/>
        </a:p>
      </dgm:t>
    </dgm:pt>
    <dgm:pt modelId="{E5D106E1-835F-4AE0-9F0B-0B353DD7219D}" type="sibTrans" cxnId="{DF9F75A1-66FE-493E-9592-3F25D13AC7A7}">
      <dgm:prSet/>
      <dgm:spPr/>
      <dgm:t>
        <a:bodyPr/>
        <a:lstStyle/>
        <a:p>
          <a:endParaRPr lang="ru-RU"/>
        </a:p>
      </dgm:t>
    </dgm:pt>
    <dgm:pt modelId="{B834BDD7-A11E-4A85-A237-463A3A15B34B}">
      <dgm:prSet/>
      <dgm:spPr/>
      <dgm:t>
        <a:bodyPr/>
        <a:lstStyle/>
        <a:p>
          <a:r>
            <a:rPr lang="ru-RU" b="1" dirty="0"/>
            <a:t>Адрес</a:t>
          </a:r>
          <a:r>
            <a:rPr lang="ru-RU" dirty="0"/>
            <a:t>: г. Смоленск Витебское шоссе, д.42</a:t>
          </a:r>
        </a:p>
      </dgm:t>
    </dgm:pt>
    <dgm:pt modelId="{F1EFC8F5-B2EC-4750-9D1D-E712072E1AB7}" type="parTrans" cxnId="{C8280BBA-8114-4276-AB29-3C3EA8E41600}">
      <dgm:prSet/>
      <dgm:spPr/>
      <dgm:t>
        <a:bodyPr/>
        <a:lstStyle/>
        <a:p>
          <a:endParaRPr lang="ru-RU"/>
        </a:p>
      </dgm:t>
    </dgm:pt>
    <dgm:pt modelId="{2EF753A6-6B82-40AB-ACF2-E91531BF05F6}" type="sibTrans" cxnId="{C8280BBA-8114-4276-AB29-3C3EA8E41600}">
      <dgm:prSet/>
      <dgm:spPr/>
      <dgm:t>
        <a:bodyPr/>
        <a:lstStyle/>
        <a:p>
          <a:endParaRPr lang="ru-RU"/>
        </a:p>
      </dgm:t>
    </dgm:pt>
    <dgm:pt modelId="{E8D5FBDF-A715-4FA0-85BC-937696D2713B}">
      <dgm:prSet/>
      <dgm:spPr/>
      <dgm:t>
        <a:bodyPr/>
        <a:lstStyle/>
        <a:p>
          <a:r>
            <a:rPr lang="ru-RU" b="1" dirty="0"/>
            <a:t>Телефон</a:t>
          </a:r>
          <a:r>
            <a:rPr lang="ru-RU" dirty="0"/>
            <a:t>: 8 (4812) 395 608</a:t>
          </a:r>
        </a:p>
      </dgm:t>
    </dgm:pt>
    <dgm:pt modelId="{2C2CA22D-9A4B-49B0-AC7F-4139065B6CB8}" type="parTrans" cxnId="{1EED5644-2B89-44DC-B6AC-C590100F144D}">
      <dgm:prSet/>
      <dgm:spPr/>
      <dgm:t>
        <a:bodyPr/>
        <a:lstStyle/>
        <a:p>
          <a:endParaRPr lang="ru-RU"/>
        </a:p>
      </dgm:t>
    </dgm:pt>
    <dgm:pt modelId="{F5158E82-B1D1-4E13-84AD-4E50E0C267A3}" type="sibTrans" cxnId="{1EED5644-2B89-44DC-B6AC-C590100F144D}">
      <dgm:prSet/>
      <dgm:spPr/>
      <dgm:t>
        <a:bodyPr/>
        <a:lstStyle/>
        <a:p>
          <a:endParaRPr lang="ru-RU"/>
        </a:p>
      </dgm:t>
    </dgm:pt>
    <dgm:pt modelId="{75ED1970-DA20-4AB5-9693-6D3720AB0AA3}">
      <dgm:prSet/>
      <dgm:spPr/>
      <dgm:t>
        <a:bodyPr/>
        <a:lstStyle/>
        <a:p>
          <a:r>
            <a:rPr lang="en-US" b="1" dirty="0"/>
            <a:t>E-mail</a:t>
          </a:r>
          <a:r>
            <a:rPr lang="ru-RU" dirty="0"/>
            <a:t>: smolcdo1@yandex.ru.</a:t>
          </a:r>
        </a:p>
      </dgm:t>
    </dgm:pt>
    <dgm:pt modelId="{5F615B55-BD8E-40B2-B62F-7947D47EE66A}" type="parTrans" cxnId="{FD68A4D9-0460-4851-B2F8-1EA82ED2B887}">
      <dgm:prSet/>
      <dgm:spPr/>
      <dgm:t>
        <a:bodyPr/>
        <a:lstStyle/>
        <a:p>
          <a:endParaRPr lang="ru-RU"/>
        </a:p>
      </dgm:t>
    </dgm:pt>
    <dgm:pt modelId="{985846E6-3F37-4925-82E7-4611FF334C60}" type="sibTrans" cxnId="{FD68A4D9-0460-4851-B2F8-1EA82ED2B887}">
      <dgm:prSet/>
      <dgm:spPr/>
      <dgm:t>
        <a:bodyPr/>
        <a:lstStyle/>
        <a:p>
          <a:endParaRPr lang="ru-RU"/>
        </a:p>
      </dgm:t>
    </dgm:pt>
    <dgm:pt modelId="{DE95B971-2207-44C9-B528-B894B3E587D6}">
      <dgm:prSet/>
      <dgm:spPr/>
      <dgm:t>
        <a:bodyPr/>
        <a:lstStyle/>
        <a:p>
          <a:r>
            <a:rPr lang="ru-RU" b="1" dirty="0"/>
            <a:t>Организация</a:t>
          </a:r>
          <a:r>
            <a:rPr lang="ru-RU" dirty="0"/>
            <a:t>: МБУ ДО </a:t>
          </a:r>
          <a:r>
            <a:rPr lang="en-US" dirty="0"/>
            <a:t>“</a:t>
          </a:r>
          <a:r>
            <a:rPr lang="ru-RU" dirty="0"/>
            <a:t>ЦДО №1</a:t>
          </a:r>
          <a:r>
            <a:rPr lang="en-US" dirty="0"/>
            <a:t>”</a:t>
          </a:r>
          <a:r>
            <a:rPr lang="ru-RU" dirty="0"/>
            <a:t> г. Смоленска</a:t>
          </a:r>
        </a:p>
      </dgm:t>
    </dgm:pt>
    <dgm:pt modelId="{0914EA74-FC88-4591-919D-5DA86DF0949D}" type="parTrans" cxnId="{8C66EC14-141F-4665-A907-A1CD099FCFD0}">
      <dgm:prSet/>
      <dgm:spPr/>
      <dgm:t>
        <a:bodyPr/>
        <a:lstStyle/>
        <a:p>
          <a:endParaRPr lang="ru-RU"/>
        </a:p>
      </dgm:t>
    </dgm:pt>
    <dgm:pt modelId="{AFFDF93A-637E-4DF9-98F3-A66A9783C929}" type="sibTrans" cxnId="{8C66EC14-141F-4665-A907-A1CD099FCFD0}">
      <dgm:prSet/>
      <dgm:spPr/>
      <dgm:t>
        <a:bodyPr/>
        <a:lstStyle/>
        <a:p>
          <a:endParaRPr lang="ru-RU"/>
        </a:p>
      </dgm:t>
    </dgm:pt>
    <dgm:pt modelId="{51CB3A42-938A-419C-AACB-F37110574294}" type="pres">
      <dgm:prSet presAssocID="{902D7293-327D-4339-BF0D-3CADC4AA7B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CF44FA-E983-47F8-B434-CFEAE32209C6}" type="pres">
      <dgm:prSet presAssocID="{EFEB3615-831D-4C03-A686-023C0809FDA9}" presName="linNode" presStyleCnt="0"/>
      <dgm:spPr/>
    </dgm:pt>
    <dgm:pt modelId="{6AF3AB81-08DD-40FD-9FF0-A1A505EDA4BF}" type="pres">
      <dgm:prSet presAssocID="{EFEB3615-831D-4C03-A686-023C0809FDA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7E2910-9FF3-411E-A7A0-A19A83B2CF79}" type="pres">
      <dgm:prSet presAssocID="{EFEB3615-831D-4C03-A686-023C0809FDA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58DA0D-2AE0-4CEF-98F4-8F4598E894EB}" type="pres">
      <dgm:prSet presAssocID="{4B002DF7-07AA-4BF6-B4C0-96B208B5D492}" presName="sp" presStyleCnt="0"/>
      <dgm:spPr/>
    </dgm:pt>
    <dgm:pt modelId="{DD00D952-0A02-4847-BF52-CEA02654D533}" type="pres">
      <dgm:prSet presAssocID="{AE59865E-F328-46E2-81DF-C8697CDCF5BC}" presName="linNode" presStyleCnt="0"/>
      <dgm:spPr/>
    </dgm:pt>
    <dgm:pt modelId="{F6F79683-1875-4AD1-BA27-CF8935E4FC44}" type="pres">
      <dgm:prSet presAssocID="{AE59865E-F328-46E2-81DF-C8697CDCF5B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2374CF-F068-433D-8B3B-CD66F98782BF}" type="pres">
      <dgm:prSet presAssocID="{AE59865E-F328-46E2-81DF-C8697CDCF5B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FF0F30-43BE-4432-938E-8C619C210BDC}" type="pres">
      <dgm:prSet presAssocID="{BE1C3FC0-DE3C-4F44-A38E-09B42E6EF450}" presName="sp" presStyleCnt="0"/>
      <dgm:spPr/>
    </dgm:pt>
    <dgm:pt modelId="{78520DA8-1B09-4E57-A41D-E5B8669264CA}" type="pres">
      <dgm:prSet presAssocID="{6FA86164-E215-4849-B9D4-8C2AEB7A1BF8}" presName="linNode" presStyleCnt="0"/>
      <dgm:spPr/>
    </dgm:pt>
    <dgm:pt modelId="{CFD8D699-974C-44F8-BF76-A0960DEC8FBB}" type="pres">
      <dgm:prSet presAssocID="{6FA86164-E215-4849-B9D4-8C2AEB7A1BF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9686D9-7BEB-43B1-95DF-E6DE368EE0E5}" type="pres">
      <dgm:prSet presAssocID="{6FA86164-E215-4849-B9D4-8C2AEB7A1BF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D7934F-D253-487A-82B1-E9EAF22501A0}" srcId="{EFEB3615-831D-4C03-A686-023C0809FDA9}" destId="{AB0D2812-CB91-417D-93D3-BDE57338C6D0}" srcOrd="0" destOrd="0" parTransId="{624BDCDF-56D0-472B-BF39-AEC9067E4316}" sibTransId="{8A44D1B2-B0CE-4455-9D47-3D33CA7E256B}"/>
    <dgm:cxn modelId="{B4E5B240-4CF7-417F-9976-B6921395486D}" srcId="{EFEB3615-831D-4C03-A686-023C0809FDA9}" destId="{D5C9B6B4-3494-45B5-8FF2-59725ADCE578}" srcOrd="2" destOrd="0" parTransId="{04F1E7FD-279D-4EF4-8529-1FE3B50EF916}" sibTransId="{24080E7A-6A4C-4892-9686-B2177C5FF55F}"/>
    <dgm:cxn modelId="{BAA6FCEB-23DD-43C7-998A-10FDC07BEFD7}" type="presOf" srcId="{E8D5FBDF-A715-4FA0-85BC-937696D2713B}" destId="{B89686D9-7BEB-43B1-95DF-E6DE368EE0E5}" srcOrd="0" destOrd="2" presId="urn:microsoft.com/office/officeart/2005/8/layout/vList5"/>
    <dgm:cxn modelId="{4F3E3C72-8650-45B1-A492-CE535BB10CCF}" type="presOf" srcId="{EB593229-2D4D-4FFE-9C92-70D15EACBC6C}" destId="{637E2910-9FF3-411E-A7A0-A19A83B2CF79}" srcOrd="0" destOrd="4" presId="urn:microsoft.com/office/officeart/2005/8/layout/vList5"/>
    <dgm:cxn modelId="{FC99363A-F042-4EF5-A92C-C0DE3428F416}" srcId="{6FA86164-E215-4849-B9D4-8C2AEB7A1BF8}" destId="{43CA3BAE-21FC-4565-8EA8-F38ADC40947E}" srcOrd="0" destOrd="0" parTransId="{E2F072F5-0B49-4148-8DF0-345B5E5FB857}" sibTransId="{567F324B-AE45-4EBA-8432-0486356A194E}"/>
    <dgm:cxn modelId="{C296855C-6971-4D6A-8527-51DF57362CC9}" type="presOf" srcId="{87E9A82C-FD86-4A6A-8A04-504AF0606D7F}" destId="{092374CF-F068-433D-8B3B-CD66F98782BF}" srcOrd="0" destOrd="1" presId="urn:microsoft.com/office/officeart/2005/8/layout/vList5"/>
    <dgm:cxn modelId="{1EED5644-2B89-44DC-B6AC-C590100F144D}" srcId="{6FA86164-E215-4849-B9D4-8C2AEB7A1BF8}" destId="{E8D5FBDF-A715-4FA0-85BC-937696D2713B}" srcOrd="2" destOrd="0" parTransId="{2C2CA22D-9A4B-49B0-AC7F-4139065B6CB8}" sibTransId="{F5158E82-B1D1-4E13-84AD-4E50E0C267A3}"/>
    <dgm:cxn modelId="{DF9F75A1-66FE-493E-9592-3F25D13AC7A7}" srcId="{AE59865E-F328-46E2-81DF-C8697CDCF5BC}" destId="{00515B53-F70F-4149-9BD2-4CC4061E8910}" srcOrd="4" destOrd="0" parTransId="{BEEB50FD-71B9-497B-9183-A6086E3C77F3}" sibTransId="{E5D106E1-835F-4AE0-9F0B-0B353DD7219D}"/>
    <dgm:cxn modelId="{7F91E909-7277-4342-A887-E23F47E779DC}" type="presOf" srcId="{D5C9B6B4-3494-45B5-8FF2-59725ADCE578}" destId="{637E2910-9FF3-411E-A7A0-A19A83B2CF79}" srcOrd="0" destOrd="2" presId="urn:microsoft.com/office/officeart/2005/8/layout/vList5"/>
    <dgm:cxn modelId="{F28376A8-8CA5-4D0E-80F3-BC1D20A0E1EF}" type="presOf" srcId="{B834BDD7-A11E-4A85-A237-463A3A15B34B}" destId="{B89686D9-7BEB-43B1-95DF-E6DE368EE0E5}" srcOrd="0" destOrd="1" presId="urn:microsoft.com/office/officeart/2005/8/layout/vList5"/>
    <dgm:cxn modelId="{3A3B95A6-9AE6-490E-A8DE-1347C55F03D2}" srcId="{AE59865E-F328-46E2-81DF-C8697CDCF5BC}" destId="{87E9A82C-FD86-4A6A-8A04-504AF0606D7F}" srcOrd="1" destOrd="0" parTransId="{C754C933-ACB5-4293-A395-1F95E14AC9B5}" sibTransId="{7B7A574A-417A-4950-B83A-A7C221BB7B3A}"/>
    <dgm:cxn modelId="{11E07705-11CF-4B89-BA01-4B3B04DD81DF}" srcId="{902D7293-327D-4339-BF0D-3CADC4AA7B38}" destId="{EFEB3615-831D-4C03-A686-023C0809FDA9}" srcOrd="0" destOrd="0" parTransId="{32036840-309F-4850-A069-CAFE981EFB06}" sibTransId="{4B002DF7-07AA-4BF6-B4C0-96B208B5D492}"/>
    <dgm:cxn modelId="{688E4B40-AF55-4740-B5F8-DA82F2B1A9A9}" type="presOf" srcId="{63E7B4CC-8071-4E55-84FA-BF0A4926E606}" destId="{092374CF-F068-433D-8B3B-CD66F98782BF}" srcOrd="0" destOrd="3" presId="urn:microsoft.com/office/officeart/2005/8/layout/vList5"/>
    <dgm:cxn modelId="{8C66EC14-141F-4665-A907-A1CD099FCFD0}" srcId="{6FA86164-E215-4849-B9D4-8C2AEB7A1BF8}" destId="{DE95B971-2207-44C9-B528-B894B3E587D6}" srcOrd="4" destOrd="0" parTransId="{0914EA74-FC88-4591-919D-5DA86DF0949D}" sibTransId="{AFFDF93A-637E-4DF9-98F3-A66A9783C929}"/>
    <dgm:cxn modelId="{5DAE24EF-67D4-442B-BBB7-D16E5613DB37}" type="presOf" srcId="{AB0D2812-CB91-417D-93D3-BDE57338C6D0}" destId="{637E2910-9FF3-411E-A7A0-A19A83B2CF79}" srcOrd="0" destOrd="0" presId="urn:microsoft.com/office/officeart/2005/8/layout/vList5"/>
    <dgm:cxn modelId="{80CCA86E-D255-4452-BFF7-F9BF9FF4E2BF}" type="presOf" srcId="{EFEB3615-831D-4C03-A686-023C0809FDA9}" destId="{6AF3AB81-08DD-40FD-9FF0-A1A505EDA4BF}" srcOrd="0" destOrd="0" presId="urn:microsoft.com/office/officeart/2005/8/layout/vList5"/>
    <dgm:cxn modelId="{C8280BBA-8114-4276-AB29-3C3EA8E41600}" srcId="{6FA86164-E215-4849-B9D4-8C2AEB7A1BF8}" destId="{B834BDD7-A11E-4A85-A237-463A3A15B34B}" srcOrd="1" destOrd="0" parTransId="{F1EFC8F5-B2EC-4750-9D1D-E712072E1AB7}" sibTransId="{2EF753A6-6B82-40AB-ACF2-E91531BF05F6}"/>
    <dgm:cxn modelId="{60E1B44C-1BCF-4A80-8D61-D9988255D51B}" srcId="{EFEB3615-831D-4C03-A686-023C0809FDA9}" destId="{EB593229-2D4D-4FFE-9C92-70D15EACBC6C}" srcOrd="4" destOrd="0" parTransId="{141DCA2B-B7FA-4C6D-8ABE-B0A5525D18BC}" sibTransId="{D17518EF-E109-4741-A22B-7E6EEC56AC96}"/>
    <dgm:cxn modelId="{2C9CEF45-D89E-4D41-9981-C1963C8A45A6}" type="presOf" srcId="{B77F0BCD-C172-4318-8D97-873BE40CA511}" destId="{637E2910-9FF3-411E-A7A0-A19A83B2CF79}" srcOrd="0" destOrd="1" presId="urn:microsoft.com/office/officeart/2005/8/layout/vList5"/>
    <dgm:cxn modelId="{BE7D3B3A-27ED-408C-9235-7AEAC2119AAF}" srcId="{AE59865E-F328-46E2-81DF-C8697CDCF5BC}" destId="{63E7B4CC-8071-4E55-84FA-BF0A4926E606}" srcOrd="3" destOrd="0" parTransId="{E53C5446-6F6F-4756-AAB4-655E8D21D056}" sibTransId="{75516B1F-BE66-4976-A373-4FC1AD4E9F3D}"/>
    <dgm:cxn modelId="{18899D4A-0031-44BC-9168-38F6F44DDF88}" type="presOf" srcId="{EF533C1C-EBC7-4CA3-9249-4DE14C1F65AE}" destId="{092374CF-F068-433D-8B3B-CD66F98782BF}" srcOrd="0" destOrd="2" presId="urn:microsoft.com/office/officeart/2005/8/layout/vList5"/>
    <dgm:cxn modelId="{5D2A47A0-4A91-4178-AD8B-217063FFF314}" srcId="{AE59865E-F328-46E2-81DF-C8697CDCF5BC}" destId="{EF533C1C-EBC7-4CA3-9249-4DE14C1F65AE}" srcOrd="2" destOrd="0" parTransId="{84746DAE-78DC-4BA4-A012-8636E6166392}" sibTransId="{C0981EA8-04B0-4EDA-A672-F34DAF0D9384}"/>
    <dgm:cxn modelId="{FD68A4D9-0460-4851-B2F8-1EA82ED2B887}" srcId="{6FA86164-E215-4849-B9D4-8C2AEB7A1BF8}" destId="{75ED1970-DA20-4AB5-9693-6D3720AB0AA3}" srcOrd="3" destOrd="0" parTransId="{5F615B55-BD8E-40B2-B62F-7947D47EE66A}" sibTransId="{985846E6-3F37-4925-82E7-4611FF334C60}"/>
    <dgm:cxn modelId="{1157E905-F6C1-484F-8866-30CC06FDD8B6}" srcId="{AE59865E-F328-46E2-81DF-C8697CDCF5BC}" destId="{2B721D15-E32D-4BD2-AA6D-757BC3349CA9}" srcOrd="0" destOrd="0" parTransId="{A08741A3-22D8-4F74-9EF9-B2BF9F7EA858}" sibTransId="{440637AA-09EE-4A17-BADA-8AF9C866121B}"/>
    <dgm:cxn modelId="{42ECDDDB-739F-452D-BB9B-55E1DC36234C}" srcId="{EFEB3615-831D-4C03-A686-023C0809FDA9}" destId="{B77F0BCD-C172-4318-8D97-873BE40CA511}" srcOrd="1" destOrd="0" parTransId="{2E04B40B-6995-47C6-A517-17028006F712}" sibTransId="{4F2DE53F-E178-4A60-A74E-99C73C322AF6}"/>
    <dgm:cxn modelId="{71934749-B62A-429B-ABDD-8013714DEADB}" type="presOf" srcId="{75ED1970-DA20-4AB5-9693-6D3720AB0AA3}" destId="{B89686D9-7BEB-43B1-95DF-E6DE368EE0E5}" srcOrd="0" destOrd="3" presId="urn:microsoft.com/office/officeart/2005/8/layout/vList5"/>
    <dgm:cxn modelId="{B955B265-8C1E-4ACD-B8AD-916EF7928AD3}" type="presOf" srcId="{00515B53-F70F-4149-9BD2-4CC4061E8910}" destId="{092374CF-F068-433D-8B3B-CD66F98782BF}" srcOrd="0" destOrd="4" presId="urn:microsoft.com/office/officeart/2005/8/layout/vList5"/>
    <dgm:cxn modelId="{16552656-F051-4283-90E5-6EBEE48005CD}" type="presOf" srcId="{43CA3BAE-21FC-4565-8EA8-F38ADC40947E}" destId="{B89686D9-7BEB-43B1-95DF-E6DE368EE0E5}" srcOrd="0" destOrd="0" presId="urn:microsoft.com/office/officeart/2005/8/layout/vList5"/>
    <dgm:cxn modelId="{EB4CDDA5-D236-45AA-B8A9-3CE02C4D4C05}" type="presOf" srcId="{902D7293-327D-4339-BF0D-3CADC4AA7B38}" destId="{51CB3A42-938A-419C-AACB-F37110574294}" srcOrd="0" destOrd="0" presId="urn:microsoft.com/office/officeart/2005/8/layout/vList5"/>
    <dgm:cxn modelId="{10EB42ED-E714-4963-B767-3202E75CECD8}" srcId="{902D7293-327D-4339-BF0D-3CADC4AA7B38}" destId="{AE59865E-F328-46E2-81DF-C8697CDCF5BC}" srcOrd="1" destOrd="0" parTransId="{06968AD3-D38B-4789-8269-FDA3454CB04D}" sibTransId="{BE1C3FC0-DE3C-4F44-A38E-09B42E6EF450}"/>
    <dgm:cxn modelId="{9BBD2318-D2BA-44C7-A94C-87709BDCBC0F}" type="presOf" srcId="{C4850D63-74C1-4FAA-9EA0-FE478768CAE0}" destId="{637E2910-9FF3-411E-A7A0-A19A83B2CF79}" srcOrd="0" destOrd="3" presId="urn:microsoft.com/office/officeart/2005/8/layout/vList5"/>
    <dgm:cxn modelId="{6F7F5ACD-D0FD-432F-B1DA-51BD55BECEC2}" type="presOf" srcId="{AE59865E-F328-46E2-81DF-C8697CDCF5BC}" destId="{F6F79683-1875-4AD1-BA27-CF8935E4FC44}" srcOrd="0" destOrd="0" presId="urn:microsoft.com/office/officeart/2005/8/layout/vList5"/>
    <dgm:cxn modelId="{13BDE52C-B3F9-4AA1-BC1D-34C829A5B855}" type="presOf" srcId="{6FA86164-E215-4849-B9D4-8C2AEB7A1BF8}" destId="{CFD8D699-974C-44F8-BF76-A0960DEC8FBB}" srcOrd="0" destOrd="0" presId="urn:microsoft.com/office/officeart/2005/8/layout/vList5"/>
    <dgm:cxn modelId="{6AF0561C-4D7B-4B52-A897-1F10D9B9E3A8}" srcId="{EFEB3615-831D-4C03-A686-023C0809FDA9}" destId="{C4850D63-74C1-4FAA-9EA0-FE478768CAE0}" srcOrd="3" destOrd="0" parTransId="{393C341C-AEB1-41F2-B32B-8BB3C83B483E}" sibTransId="{871DBBA6-8F6D-4316-9AAC-1C6D9A695C29}"/>
    <dgm:cxn modelId="{5AEF35A1-7B4C-4E73-96E9-2B1927CFB50B}" type="presOf" srcId="{DE95B971-2207-44C9-B528-B894B3E587D6}" destId="{B89686D9-7BEB-43B1-95DF-E6DE368EE0E5}" srcOrd="0" destOrd="4" presId="urn:microsoft.com/office/officeart/2005/8/layout/vList5"/>
    <dgm:cxn modelId="{1E17A92C-14E6-410C-B688-5CE370D7C758}" srcId="{902D7293-327D-4339-BF0D-3CADC4AA7B38}" destId="{6FA86164-E215-4849-B9D4-8C2AEB7A1BF8}" srcOrd="2" destOrd="0" parTransId="{97BDCF85-28B3-454C-B6B1-75C0ADF01CEF}" sibTransId="{301DCA27-BA80-4695-B2AA-F723E6D21062}"/>
    <dgm:cxn modelId="{9C3EAFFF-79CF-4BEB-9397-3589C7F5EF63}" type="presOf" srcId="{2B721D15-E32D-4BD2-AA6D-757BC3349CA9}" destId="{092374CF-F068-433D-8B3B-CD66F98782BF}" srcOrd="0" destOrd="0" presId="urn:microsoft.com/office/officeart/2005/8/layout/vList5"/>
    <dgm:cxn modelId="{FB901AC2-9BAA-4442-A58A-38ADED9836D4}" type="presParOf" srcId="{51CB3A42-938A-419C-AACB-F37110574294}" destId="{E5CF44FA-E983-47F8-B434-CFEAE32209C6}" srcOrd="0" destOrd="0" presId="urn:microsoft.com/office/officeart/2005/8/layout/vList5"/>
    <dgm:cxn modelId="{0B739517-E31E-4586-AEC9-D500F0DBDC3E}" type="presParOf" srcId="{E5CF44FA-E983-47F8-B434-CFEAE32209C6}" destId="{6AF3AB81-08DD-40FD-9FF0-A1A505EDA4BF}" srcOrd="0" destOrd="0" presId="urn:microsoft.com/office/officeart/2005/8/layout/vList5"/>
    <dgm:cxn modelId="{3CE24891-87DD-476D-83C8-CF193872B1A7}" type="presParOf" srcId="{E5CF44FA-E983-47F8-B434-CFEAE32209C6}" destId="{637E2910-9FF3-411E-A7A0-A19A83B2CF79}" srcOrd="1" destOrd="0" presId="urn:microsoft.com/office/officeart/2005/8/layout/vList5"/>
    <dgm:cxn modelId="{C2AC747D-4237-408C-A464-2AF0A8469F0B}" type="presParOf" srcId="{51CB3A42-938A-419C-AACB-F37110574294}" destId="{7E58DA0D-2AE0-4CEF-98F4-8F4598E894EB}" srcOrd="1" destOrd="0" presId="urn:microsoft.com/office/officeart/2005/8/layout/vList5"/>
    <dgm:cxn modelId="{09C4B25C-60F9-40F1-9B35-360D47F17FB6}" type="presParOf" srcId="{51CB3A42-938A-419C-AACB-F37110574294}" destId="{DD00D952-0A02-4847-BF52-CEA02654D533}" srcOrd="2" destOrd="0" presId="urn:microsoft.com/office/officeart/2005/8/layout/vList5"/>
    <dgm:cxn modelId="{0C3BF71E-2275-4B99-8A67-2F37ABEB2AD7}" type="presParOf" srcId="{DD00D952-0A02-4847-BF52-CEA02654D533}" destId="{F6F79683-1875-4AD1-BA27-CF8935E4FC44}" srcOrd="0" destOrd="0" presId="urn:microsoft.com/office/officeart/2005/8/layout/vList5"/>
    <dgm:cxn modelId="{5B75F6BD-F8C9-448C-8BC2-2E9F22CCF0D5}" type="presParOf" srcId="{DD00D952-0A02-4847-BF52-CEA02654D533}" destId="{092374CF-F068-433D-8B3B-CD66F98782BF}" srcOrd="1" destOrd="0" presId="urn:microsoft.com/office/officeart/2005/8/layout/vList5"/>
    <dgm:cxn modelId="{0588B1AD-5474-4C04-B682-B1F48993A528}" type="presParOf" srcId="{51CB3A42-938A-419C-AACB-F37110574294}" destId="{E0FF0F30-43BE-4432-938E-8C619C210BDC}" srcOrd="3" destOrd="0" presId="urn:microsoft.com/office/officeart/2005/8/layout/vList5"/>
    <dgm:cxn modelId="{6591C301-7D1F-4889-BF49-08BED9D9AED3}" type="presParOf" srcId="{51CB3A42-938A-419C-AACB-F37110574294}" destId="{78520DA8-1B09-4E57-A41D-E5B8669264CA}" srcOrd="4" destOrd="0" presId="urn:microsoft.com/office/officeart/2005/8/layout/vList5"/>
    <dgm:cxn modelId="{4D44BC83-068D-4160-8F68-0FA0B44A3806}" type="presParOf" srcId="{78520DA8-1B09-4E57-A41D-E5B8669264CA}" destId="{CFD8D699-974C-44F8-BF76-A0960DEC8FBB}" srcOrd="0" destOrd="0" presId="urn:microsoft.com/office/officeart/2005/8/layout/vList5"/>
    <dgm:cxn modelId="{2B8353BF-E140-4B0E-AA62-94D7D4BD61BC}" type="presParOf" srcId="{78520DA8-1B09-4E57-A41D-E5B8669264CA}" destId="{B89686D9-7BEB-43B1-95DF-E6DE368EE0E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2D7293-327D-4339-BF0D-3CADC4AA7B38}" type="doc">
      <dgm:prSet loTypeId="urn:microsoft.com/office/officeart/2005/8/layout/vList5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FEB3615-831D-4C03-A686-023C0809FDA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3600" dirty="0"/>
            <a:t>ТПМПК </a:t>
          </a:r>
        </a:p>
        <a:p>
          <a:pPr>
            <a:spcAft>
              <a:spcPts val="0"/>
            </a:spcAft>
          </a:pPr>
          <a:r>
            <a:rPr lang="ru-RU" sz="3600" dirty="0"/>
            <a:t>г. Вязьма</a:t>
          </a:r>
        </a:p>
      </dgm:t>
    </dgm:pt>
    <dgm:pt modelId="{32036840-309F-4850-A069-CAFE981EFB06}" type="parTrans" cxnId="{11E07705-11CF-4B89-BA01-4B3B04DD81DF}">
      <dgm:prSet/>
      <dgm:spPr/>
      <dgm:t>
        <a:bodyPr/>
        <a:lstStyle/>
        <a:p>
          <a:endParaRPr lang="ru-RU"/>
        </a:p>
      </dgm:t>
    </dgm:pt>
    <dgm:pt modelId="{4B002DF7-07AA-4BF6-B4C0-96B208B5D492}" type="sibTrans" cxnId="{11E07705-11CF-4B89-BA01-4B3B04DD81DF}">
      <dgm:prSet/>
      <dgm:spPr/>
      <dgm:t>
        <a:bodyPr/>
        <a:lstStyle/>
        <a:p>
          <a:endParaRPr lang="ru-RU"/>
        </a:p>
      </dgm:t>
    </dgm:pt>
    <dgm:pt modelId="{AB0D2812-CB91-417D-93D3-BDE57338C6D0}">
      <dgm:prSet phldrT="[Текст]"/>
      <dgm:spPr/>
      <dgm:t>
        <a:bodyPr/>
        <a:lstStyle/>
        <a:p>
          <a:r>
            <a:rPr lang="ru-RU" b="1" dirty="0"/>
            <a:t>Руководитель</a:t>
          </a:r>
          <a:r>
            <a:rPr lang="ru-RU" dirty="0"/>
            <a:t>: Кузнецова Татьяна Евгеньевна</a:t>
          </a:r>
        </a:p>
      </dgm:t>
    </dgm:pt>
    <dgm:pt modelId="{624BDCDF-56D0-472B-BF39-AEC9067E4316}" type="parTrans" cxnId="{6FD7934F-D253-487A-82B1-E9EAF22501A0}">
      <dgm:prSet/>
      <dgm:spPr/>
      <dgm:t>
        <a:bodyPr/>
        <a:lstStyle/>
        <a:p>
          <a:endParaRPr lang="ru-RU"/>
        </a:p>
      </dgm:t>
    </dgm:pt>
    <dgm:pt modelId="{8A44D1B2-B0CE-4455-9D47-3D33CA7E256B}" type="sibTrans" cxnId="{6FD7934F-D253-487A-82B1-E9EAF22501A0}">
      <dgm:prSet/>
      <dgm:spPr/>
      <dgm:t>
        <a:bodyPr/>
        <a:lstStyle/>
        <a:p>
          <a:endParaRPr lang="ru-RU"/>
        </a:p>
      </dgm:t>
    </dgm:pt>
    <dgm:pt modelId="{C4850D63-74C1-4FAA-9EA0-FE478768CAE0}">
      <dgm:prSet phldrT="[Текст]"/>
      <dgm:spPr/>
      <dgm:t>
        <a:bodyPr/>
        <a:lstStyle/>
        <a:p>
          <a:r>
            <a:rPr lang="en-US" b="1" dirty="0"/>
            <a:t>E-mail</a:t>
          </a:r>
          <a:r>
            <a:rPr lang="ru-RU" dirty="0"/>
            <a:t>: vyazma_VIII_vida@mail.ru</a:t>
          </a:r>
        </a:p>
      </dgm:t>
    </dgm:pt>
    <dgm:pt modelId="{393C341C-AEB1-41F2-B32B-8BB3C83B483E}" type="parTrans" cxnId="{6AF0561C-4D7B-4B52-A897-1F10D9B9E3A8}">
      <dgm:prSet/>
      <dgm:spPr/>
      <dgm:t>
        <a:bodyPr/>
        <a:lstStyle/>
        <a:p>
          <a:endParaRPr lang="ru-RU"/>
        </a:p>
      </dgm:t>
    </dgm:pt>
    <dgm:pt modelId="{871DBBA6-8F6D-4316-9AAC-1C6D9A695C29}" type="sibTrans" cxnId="{6AF0561C-4D7B-4B52-A897-1F10D9B9E3A8}">
      <dgm:prSet/>
      <dgm:spPr/>
      <dgm:t>
        <a:bodyPr/>
        <a:lstStyle/>
        <a:p>
          <a:endParaRPr lang="ru-RU"/>
        </a:p>
      </dgm:t>
    </dgm:pt>
    <dgm:pt modelId="{AE59865E-F328-46E2-81DF-C8697CDCF5BC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3600" dirty="0"/>
            <a:t>ТПМПК </a:t>
          </a:r>
          <a:r>
            <a:rPr lang="en-US" sz="3600" dirty="0"/>
            <a:t>“</a:t>
          </a:r>
          <a:r>
            <a:rPr lang="ru-RU" sz="3600" dirty="0"/>
            <a:t>Южная</a:t>
          </a:r>
          <a:r>
            <a:rPr lang="en-US" sz="3600" dirty="0"/>
            <a:t>”</a:t>
          </a:r>
          <a:r>
            <a:rPr lang="ru-RU" sz="3600" dirty="0"/>
            <a:t> </a:t>
          </a:r>
        </a:p>
        <a:p>
          <a:pPr>
            <a:spcAft>
              <a:spcPts val="0"/>
            </a:spcAft>
          </a:pPr>
          <a:r>
            <a:rPr lang="ru-RU" sz="3600" dirty="0"/>
            <a:t>г. Рославль</a:t>
          </a:r>
        </a:p>
      </dgm:t>
    </dgm:pt>
    <dgm:pt modelId="{06968AD3-D38B-4789-8269-FDA3454CB04D}" type="parTrans" cxnId="{10EB42ED-E714-4963-B767-3202E75CECD8}">
      <dgm:prSet/>
      <dgm:spPr/>
      <dgm:t>
        <a:bodyPr/>
        <a:lstStyle/>
        <a:p>
          <a:endParaRPr lang="ru-RU"/>
        </a:p>
      </dgm:t>
    </dgm:pt>
    <dgm:pt modelId="{BE1C3FC0-DE3C-4F44-A38E-09B42E6EF450}" type="sibTrans" cxnId="{10EB42ED-E714-4963-B767-3202E75CECD8}">
      <dgm:prSet/>
      <dgm:spPr/>
      <dgm:t>
        <a:bodyPr/>
        <a:lstStyle/>
        <a:p>
          <a:endParaRPr lang="ru-RU"/>
        </a:p>
      </dgm:t>
    </dgm:pt>
    <dgm:pt modelId="{2B721D15-E32D-4BD2-AA6D-757BC3349CA9}">
      <dgm:prSet phldrT="[Текст]" custT="1"/>
      <dgm:spPr/>
      <dgm:t>
        <a:bodyPr/>
        <a:lstStyle/>
        <a:p>
          <a:r>
            <a:rPr lang="ru-RU" sz="1600" b="1" dirty="0"/>
            <a:t>Руководитель</a:t>
          </a:r>
          <a:r>
            <a:rPr lang="ru-RU" sz="1600" dirty="0"/>
            <a:t>: Лазарева Ольга Леонидовна</a:t>
          </a:r>
        </a:p>
      </dgm:t>
    </dgm:pt>
    <dgm:pt modelId="{A08741A3-22D8-4F74-9EF9-B2BF9F7EA858}" type="parTrans" cxnId="{1157E905-F6C1-484F-8866-30CC06FDD8B6}">
      <dgm:prSet/>
      <dgm:spPr/>
      <dgm:t>
        <a:bodyPr/>
        <a:lstStyle/>
        <a:p>
          <a:endParaRPr lang="ru-RU"/>
        </a:p>
      </dgm:t>
    </dgm:pt>
    <dgm:pt modelId="{440637AA-09EE-4A17-BADA-8AF9C866121B}" type="sibTrans" cxnId="{1157E905-F6C1-484F-8866-30CC06FDD8B6}">
      <dgm:prSet/>
      <dgm:spPr/>
      <dgm:t>
        <a:bodyPr/>
        <a:lstStyle/>
        <a:p>
          <a:endParaRPr lang="ru-RU"/>
        </a:p>
      </dgm:t>
    </dgm:pt>
    <dgm:pt modelId="{6FA86164-E215-4849-B9D4-8C2AEB7A1BF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3600" dirty="0"/>
            <a:t>ТПМПК </a:t>
          </a:r>
        </a:p>
        <a:p>
          <a:pPr>
            <a:spcAft>
              <a:spcPts val="0"/>
            </a:spcAft>
          </a:pPr>
          <a:r>
            <a:rPr lang="ru-RU" sz="3600" dirty="0"/>
            <a:t>д. </a:t>
          </a:r>
          <a:r>
            <a:rPr lang="ru-RU" sz="3600" dirty="0" err="1"/>
            <a:t>Шаталово</a:t>
          </a:r>
          <a:endParaRPr lang="ru-RU" sz="3600" dirty="0"/>
        </a:p>
      </dgm:t>
    </dgm:pt>
    <dgm:pt modelId="{97BDCF85-28B3-454C-B6B1-75C0ADF01CEF}" type="parTrans" cxnId="{1E17A92C-14E6-410C-B688-5CE370D7C758}">
      <dgm:prSet/>
      <dgm:spPr/>
      <dgm:t>
        <a:bodyPr/>
        <a:lstStyle/>
        <a:p>
          <a:endParaRPr lang="ru-RU"/>
        </a:p>
      </dgm:t>
    </dgm:pt>
    <dgm:pt modelId="{301DCA27-BA80-4695-B2AA-F723E6D21062}" type="sibTrans" cxnId="{1E17A92C-14E6-410C-B688-5CE370D7C758}">
      <dgm:prSet/>
      <dgm:spPr/>
      <dgm:t>
        <a:bodyPr/>
        <a:lstStyle/>
        <a:p>
          <a:endParaRPr lang="ru-RU"/>
        </a:p>
      </dgm:t>
    </dgm:pt>
    <dgm:pt modelId="{43CA3BAE-21FC-4565-8EA8-F38ADC40947E}">
      <dgm:prSet phldrT="[Текст]" custT="1"/>
      <dgm:spPr/>
      <dgm:t>
        <a:bodyPr/>
        <a:lstStyle/>
        <a:p>
          <a:r>
            <a:rPr lang="ru-RU" sz="1600" b="1" dirty="0"/>
            <a:t>Руководитель</a:t>
          </a:r>
          <a:r>
            <a:rPr lang="ru-RU" sz="1600" dirty="0"/>
            <a:t>: Коноплева Наталья Юрьевна</a:t>
          </a:r>
        </a:p>
      </dgm:t>
    </dgm:pt>
    <dgm:pt modelId="{E2F072F5-0B49-4148-8DF0-345B5E5FB857}" type="parTrans" cxnId="{FC99363A-F042-4EF5-A92C-C0DE3428F416}">
      <dgm:prSet/>
      <dgm:spPr/>
      <dgm:t>
        <a:bodyPr/>
        <a:lstStyle/>
        <a:p>
          <a:endParaRPr lang="ru-RU"/>
        </a:p>
      </dgm:t>
    </dgm:pt>
    <dgm:pt modelId="{567F324B-AE45-4EBA-8432-0486356A194E}" type="sibTrans" cxnId="{FC99363A-F042-4EF5-A92C-C0DE3428F416}">
      <dgm:prSet/>
      <dgm:spPr/>
      <dgm:t>
        <a:bodyPr/>
        <a:lstStyle/>
        <a:p>
          <a:endParaRPr lang="ru-RU"/>
        </a:p>
      </dgm:t>
    </dgm:pt>
    <dgm:pt modelId="{B77F0BCD-C172-4318-8D97-873BE40CA511}">
      <dgm:prSet phldrT="[Текст]"/>
      <dgm:spPr/>
      <dgm:t>
        <a:bodyPr/>
        <a:lstStyle/>
        <a:p>
          <a:r>
            <a:rPr lang="ru-RU" b="1" dirty="0"/>
            <a:t>Адрес</a:t>
          </a:r>
          <a:r>
            <a:rPr lang="ru-RU" dirty="0"/>
            <a:t>: г. Вязьма, ул. Воинов-интернационалистов,  д. 7</a:t>
          </a:r>
        </a:p>
      </dgm:t>
    </dgm:pt>
    <dgm:pt modelId="{2E04B40B-6995-47C6-A517-17028006F712}" type="parTrans" cxnId="{42ECDDDB-739F-452D-BB9B-55E1DC36234C}">
      <dgm:prSet/>
      <dgm:spPr/>
      <dgm:t>
        <a:bodyPr/>
        <a:lstStyle/>
        <a:p>
          <a:endParaRPr lang="ru-RU"/>
        </a:p>
      </dgm:t>
    </dgm:pt>
    <dgm:pt modelId="{4F2DE53F-E178-4A60-A74E-99C73C322AF6}" type="sibTrans" cxnId="{42ECDDDB-739F-452D-BB9B-55E1DC36234C}">
      <dgm:prSet/>
      <dgm:spPr/>
      <dgm:t>
        <a:bodyPr/>
        <a:lstStyle/>
        <a:p>
          <a:endParaRPr lang="ru-RU"/>
        </a:p>
      </dgm:t>
    </dgm:pt>
    <dgm:pt modelId="{D5C9B6B4-3494-45B5-8FF2-59725ADCE578}">
      <dgm:prSet phldrT="[Текст]"/>
      <dgm:spPr/>
      <dgm:t>
        <a:bodyPr/>
        <a:lstStyle/>
        <a:p>
          <a:r>
            <a:rPr lang="ru-RU" b="1" dirty="0"/>
            <a:t>Телефон</a:t>
          </a:r>
          <a:r>
            <a:rPr lang="ru-RU" dirty="0"/>
            <a:t>: 8 (48131) 5-44-97</a:t>
          </a:r>
        </a:p>
      </dgm:t>
    </dgm:pt>
    <dgm:pt modelId="{04F1E7FD-279D-4EF4-8529-1FE3B50EF916}" type="parTrans" cxnId="{B4E5B240-4CF7-417F-9976-B6921395486D}">
      <dgm:prSet/>
      <dgm:spPr/>
      <dgm:t>
        <a:bodyPr/>
        <a:lstStyle/>
        <a:p>
          <a:endParaRPr lang="ru-RU"/>
        </a:p>
      </dgm:t>
    </dgm:pt>
    <dgm:pt modelId="{24080E7A-6A4C-4892-9686-B2177C5FF55F}" type="sibTrans" cxnId="{B4E5B240-4CF7-417F-9976-B6921395486D}">
      <dgm:prSet/>
      <dgm:spPr/>
      <dgm:t>
        <a:bodyPr/>
        <a:lstStyle/>
        <a:p>
          <a:endParaRPr lang="ru-RU"/>
        </a:p>
      </dgm:t>
    </dgm:pt>
    <dgm:pt modelId="{87E9A82C-FD86-4A6A-8A04-504AF0606D7F}">
      <dgm:prSet custT="1"/>
      <dgm:spPr/>
      <dgm:t>
        <a:bodyPr/>
        <a:lstStyle/>
        <a:p>
          <a:r>
            <a:rPr lang="ru-RU" sz="1600" b="1" dirty="0"/>
            <a:t>Адрес</a:t>
          </a:r>
          <a:r>
            <a:rPr lang="ru-RU" sz="1600" dirty="0"/>
            <a:t>: г. Рославль, ул. Мичурина, д.175</a:t>
          </a:r>
        </a:p>
      </dgm:t>
    </dgm:pt>
    <dgm:pt modelId="{C754C933-ACB5-4293-A395-1F95E14AC9B5}" type="parTrans" cxnId="{3A3B95A6-9AE6-490E-A8DE-1347C55F03D2}">
      <dgm:prSet/>
      <dgm:spPr/>
      <dgm:t>
        <a:bodyPr/>
        <a:lstStyle/>
        <a:p>
          <a:endParaRPr lang="ru-RU"/>
        </a:p>
      </dgm:t>
    </dgm:pt>
    <dgm:pt modelId="{7B7A574A-417A-4950-B83A-A7C221BB7B3A}" type="sibTrans" cxnId="{3A3B95A6-9AE6-490E-A8DE-1347C55F03D2}">
      <dgm:prSet/>
      <dgm:spPr/>
      <dgm:t>
        <a:bodyPr/>
        <a:lstStyle/>
        <a:p>
          <a:endParaRPr lang="ru-RU"/>
        </a:p>
      </dgm:t>
    </dgm:pt>
    <dgm:pt modelId="{63E7B4CC-8071-4E55-84FA-BF0A4926E606}">
      <dgm:prSet custT="1"/>
      <dgm:spPr/>
      <dgm:t>
        <a:bodyPr/>
        <a:lstStyle/>
        <a:p>
          <a:r>
            <a:rPr lang="en-US" sz="1600" b="1" dirty="0"/>
            <a:t>E-mail</a:t>
          </a:r>
          <a:r>
            <a:rPr lang="ru-RU" sz="1600" dirty="0"/>
            <a:t>: tpmpkju@mail.ru</a:t>
          </a:r>
        </a:p>
      </dgm:t>
    </dgm:pt>
    <dgm:pt modelId="{E53C5446-6F6F-4756-AAB4-655E8D21D056}" type="parTrans" cxnId="{BE7D3B3A-27ED-408C-9235-7AEAC2119AAF}">
      <dgm:prSet/>
      <dgm:spPr/>
      <dgm:t>
        <a:bodyPr/>
        <a:lstStyle/>
        <a:p>
          <a:endParaRPr lang="ru-RU"/>
        </a:p>
      </dgm:t>
    </dgm:pt>
    <dgm:pt modelId="{75516B1F-BE66-4976-A373-4FC1AD4E9F3D}" type="sibTrans" cxnId="{BE7D3B3A-27ED-408C-9235-7AEAC2119AAF}">
      <dgm:prSet/>
      <dgm:spPr/>
      <dgm:t>
        <a:bodyPr/>
        <a:lstStyle/>
        <a:p>
          <a:endParaRPr lang="ru-RU"/>
        </a:p>
      </dgm:t>
    </dgm:pt>
    <dgm:pt modelId="{EF533C1C-EBC7-4CA3-9249-4DE14C1F65AE}">
      <dgm:prSet custT="1"/>
      <dgm:spPr/>
      <dgm:t>
        <a:bodyPr/>
        <a:lstStyle/>
        <a:p>
          <a:r>
            <a:rPr lang="ru-RU" sz="1600" b="1" dirty="0"/>
            <a:t>Телефон</a:t>
          </a:r>
          <a:r>
            <a:rPr lang="ru-RU" sz="1600" dirty="0"/>
            <a:t>: 8 (48134) 2-01-26</a:t>
          </a:r>
        </a:p>
      </dgm:t>
    </dgm:pt>
    <dgm:pt modelId="{84746DAE-78DC-4BA4-A012-8636E6166392}" type="parTrans" cxnId="{5D2A47A0-4A91-4178-AD8B-217063FFF314}">
      <dgm:prSet/>
      <dgm:spPr/>
      <dgm:t>
        <a:bodyPr/>
        <a:lstStyle/>
        <a:p>
          <a:endParaRPr lang="ru-RU"/>
        </a:p>
      </dgm:t>
    </dgm:pt>
    <dgm:pt modelId="{C0981EA8-04B0-4EDA-A672-F34DAF0D9384}" type="sibTrans" cxnId="{5D2A47A0-4A91-4178-AD8B-217063FFF314}">
      <dgm:prSet/>
      <dgm:spPr/>
      <dgm:t>
        <a:bodyPr/>
        <a:lstStyle/>
        <a:p>
          <a:endParaRPr lang="ru-RU"/>
        </a:p>
      </dgm:t>
    </dgm:pt>
    <dgm:pt modelId="{EB593229-2D4D-4FFE-9C92-70D15EACBC6C}">
      <dgm:prSet phldrT="[Текст]"/>
      <dgm:spPr/>
      <dgm:t>
        <a:bodyPr/>
        <a:lstStyle/>
        <a:p>
          <a:r>
            <a:rPr lang="ru-RU" b="1" dirty="0"/>
            <a:t>Организация</a:t>
          </a:r>
          <a:r>
            <a:rPr lang="ru-RU" dirty="0"/>
            <a:t>: СОГБОУ</a:t>
          </a:r>
          <a:r>
            <a:rPr lang="ru-RU" b="1" dirty="0"/>
            <a:t> </a:t>
          </a:r>
          <a:r>
            <a:rPr lang="ru-RU" dirty="0"/>
            <a:t>для обучающихся с ОВЗ </a:t>
          </a:r>
          <a:r>
            <a:rPr lang="en-US" dirty="0"/>
            <a:t>“</a:t>
          </a:r>
          <a:r>
            <a:rPr lang="ru-RU" dirty="0"/>
            <a:t>Вяземская специальная (коррекционная)  общеобразовательная школа-интернат VIII вида</a:t>
          </a:r>
          <a:r>
            <a:rPr lang="en-US" dirty="0"/>
            <a:t>”</a:t>
          </a:r>
          <a:endParaRPr lang="ru-RU" dirty="0"/>
        </a:p>
      </dgm:t>
    </dgm:pt>
    <dgm:pt modelId="{141DCA2B-B7FA-4C6D-8ABE-B0A5525D18BC}" type="parTrans" cxnId="{60E1B44C-1BCF-4A80-8D61-D9988255D51B}">
      <dgm:prSet/>
      <dgm:spPr/>
      <dgm:t>
        <a:bodyPr/>
        <a:lstStyle/>
        <a:p>
          <a:endParaRPr lang="ru-RU"/>
        </a:p>
      </dgm:t>
    </dgm:pt>
    <dgm:pt modelId="{D17518EF-E109-4741-A22B-7E6EEC56AC96}" type="sibTrans" cxnId="{60E1B44C-1BCF-4A80-8D61-D9988255D51B}">
      <dgm:prSet/>
      <dgm:spPr/>
      <dgm:t>
        <a:bodyPr/>
        <a:lstStyle/>
        <a:p>
          <a:endParaRPr lang="ru-RU"/>
        </a:p>
      </dgm:t>
    </dgm:pt>
    <dgm:pt modelId="{00515B53-F70F-4149-9BD2-4CC4061E8910}">
      <dgm:prSet custT="1"/>
      <dgm:spPr/>
      <dgm:t>
        <a:bodyPr/>
        <a:lstStyle/>
        <a:p>
          <a:r>
            <a:rPr lang="ru-RU" sz="1600" b="1" dirty="0"/>
            <a:t>Организация</a:t>
          </a:r>
          <a:r>
            <a:rPr lang="ru-RU" sz="1600" dirty="0"/>
            <a:t>: СОГБОУ </a:t>
          </a:r>
          <a:r>
            <a:rPr lang="en-US" sz="1600" dirty="0"/>
            <a:t>“</a:t>
          </a:r>
          <a:r>
            <a:rPr lang="ru-RU" sz="1600" dirty="0"/>
            <a:t>Общеобразовательный центр «Южный</a:t>
          </a:r>
          <a:r>
            <a:rPr lang="en-US" sz="1400" dirty="0"/>
            <a:t>”</a:t>
          </a:r>
          <a:r>
            <a:rPr lang="ru-RU" sz="1400" dirty="0"/>
            <a:t> </a:t>
          </a:r>
        </a:p>
      </dgm:t>
    </dgm:pt>
    <dgm:pt modelId="{BEEB50FD-71B9-497B-9183-A6086E3C77F3}" type="parTrans" cxnId="{DF9F75A1-66FE-493E-9592-3F25D13AC7A7}">
      <dgm:prSet/>
      <dgm:spPr/>
      <dgm:t>
        <a:bodyPr/>
        <a:lstStyle/>
        <a:p>
          <a:endParaRPr lang="ru-RU"/>
        </a:p>
      </dgm:t>
    </dgm:pt>
    <dgm:pt modelId="{E5D106E1-835F-4AE0-9F0B-0B353DD7219D}" type="sibTrans" cxnId="{DF9F75A1-66FE-493E-9592-3F25D13AC7A7}">
      <dgm:prSet/>
      <dgm:spPr/>
      <dgm:t>
        <a:bodyPr/>
        <a:lstStyle/>
        <a:p>
          <a:endParaRPr lang="ru-RU"/>
        </a:p>
      </dgm:t>
    </dgm:pt>
    <dgm:pt modelId="{B834BDD7-A11E-4A85-A237-463A3A15B34B}">
      <dgm:prSet custT="1"/>
      <dgm:spPr/>
      <dgm:t>
        <a:bodyPr/>
        <a:lstStyle/>
        <a:p>
          <a:r>
            <a:rPr lang="ru-RU" sz="1600" b="1" dirty="0"/>
            <a:t>Адрес</a:t>
          </a:r>
          <a:r>
            <a:rPr lang="ru-RU" sz="1600" dirty="0"/>
            <a:t>: </a:t>
          </a:r>
          <a:r>
            <a:rPr lang="ru-RU" sz="1600" dirty="0" err="1"/>
            <a:t>Починковский</a:t>
          </a:r>
          <a:r>
            <a:rPr lang="ru-RU" sz="1600" dirty="0"/>
            <a:t> район, д. </a:t>
          </a:r>
          <a:r>
            <a:rPr lang="ru-RU" sz="1600" dirty="0" err="1"/>
            <a:t>Шаталово</a:t>
          </a:r>
          <a:r>
            <a:rPr lang="ru-RU" sz="1600" dirty="0"/>
            <a:t>, д. 10 </a:t>
          </a:r>
        </a:p>
      </dgm:t>
    </dgm:pt>
    <dgm:pt modelId="{F1EFC8F5-B2EC-4750-9D1D-E712072E1AB7}" type="parTrans" cxnId="{C8280BBA-8114-4276-AB29-3C3EA8E41600}">
      <dgm:prSet/>
      <dgm:spPr/>
      <dgm:t>
        <a:bodyPr/>
        <a:lstStyle/>
        <a:p>
          <a:endParaRPr lang="ru-RU"/>
        </a:p>
      </dgm:t>
    </dgm:pt>
    <dgm:pt modelId="{2EF753A6-6B82-40AB-ACF2-E91531BF05F6}" type="sibTrans" cxnId="{C8280BBA-8114-4276-AB29-3C3EA8E41600}">
      <dgm:prSet/>
      <dgm:spPr/>
      <dgm:t>
        <a:bodyPr/>
        <a:lstStyle/>
        <a:p>
          <a:endParaRPr lang="ru-RU"/>
        </a:p>
      </dgm:t>
    </dgm:pt>
    <dgm:pt modelId="{E8D5FBDF-A715-4FA0-85BC-937696D2713B}">
      <dgm:prSet custT="1"/>
      <dgm:spPr/>
      <dgm:t>
        <a:bodyPr/>
        <a:lstStyle/>
        <a:p>
          <a:r>
            <a:rPr lang="ru-RU" sz="1600" b="1" dirty="0"/>
            <a:t>Телефон</a:t>
          </a:r>
          <a:r>
            <a:rPr lang="ru-RU" sz="1600" dirty="0"/>
            <a:t>: 8 (48149) 3-25-29; 8 (48149) 3-25-27</a:t>
          </a:r>
        </a:p>
      </dgm:t>
    </dgm:pt>
    <dgm:pt modelId="{2C2CA22D-9A4B-49B0-AC7F-4139065B6CB8}" type="parTrans" cxnId="{1EED5644-2B89-44DC-B6AC-C590100F144D}">
      <dgm:prSet/>
      <dgm:spPr/>
      <dgm:t>
        <a:bodyPr/>
        <a:lstStyle/>
        <a:p>
          <a:endParaRPr lang="ru-RU"/>
        </a:p>
      </dgm:t>
    </dgm:pt>
    <dgm:pt modelId="{F5158E82-B1D1-4E13-84AD-4E50E0C267A3}" type="sibTrans" cxnId="{1EED5644-2B89-44DC-B6AC-C590100F144D}">
      <dgm:prSet/>
      <dgm:spPr/>
      <dgm:t>
        <a:bodyPr/>
        <a:lstStyle/>
        <a:p>
          <a:endParaRPr lang="ru-RU"/>
        </a:p>
      </dgm:t>
    </dgm:pt>
    <dgm:pt modelId="{75ED1970-DA20-4AB5-9693-6D3720AB0AA3}">
      <dgm:prSet custT="1"/>
      <dgm:spPr/>
      <dgm:t>
        <a:bodyPr/>
        <a:lstStyle/>
        <a:p>
          <a:r>
            <a:rPr lang="en-US" sz="1600" b="1" dirty="0"/>
            <a:t>E-mail</a:t>
          </a:r>
          <a:r>
            <a:rPr lang="ru-RU" sz="1600" dirty="0"/>
            <a:t>: bbbb771@yandex.ru</a:t>
          </a:r>
        </a:p>
      </dgm:t>
    </dgm:pt>
    <dgm:pt modelId="{5F615B55-BD8E-40B2-B62F-7947D47EE66A}" type="parTrans" cxnId="{FD68A4D9-0460-4851-B2F8-1EA82ED2B887}">
      <dgm:prSet/>
      <dgm:spPr/>
      <dgm:t>
        <a:bodyPr/>
        <a:lstStyle/>
        <a:p>
          <a:endParaRPr lang="ru-RU"/>
        </a:p>
      </dgm:t>
    </dgm:pt>
    <dgm:pt modelId="{985846E6-3F37-4925-82E7-4611FF334C60}" type="sibTrans" cxnId="{FD68A4D9-0460-4851-B2F8-1EA82ED2B887}">
      <dgm:prSet/>
      <dgm:spPr/>
      <dgm:t>
        <a:bodyPr/>
        <a:lstStyle/>
        <a:p>
          <a:endParaRPr lang="ru-RU"/>
        </a:p>
      </dgm:t>
    </dgm:pt>
    <dgm:pt modelId="{DE95B971-2207-44C9-B528-B894B3E587D6}">
      <dgm:prSet custT="1"/>
      <dgm:spPr/>
      <dgm:t>
        <a:bodyPr/>
        <a:lstStyle/>
        <a:p>
          <a:r>
            <a:rPr lang="ru-RU" sz="1600" b="1" dirty="0"/>
            <a:t>Организация</a:t>
          </a:r>
          <a:r>
            <a:rPr lang="ru-RU" sz="1600" dirty="0"/>
            <a:t>: СОГБУ для детей-сирот и детей, оставшихся без попечения родителей, "</a:t>
          </a:r>
          <a:r>
            <a:rPr lang="ru-RU" sz="1600" dirty="0" err="1"/>
            <a:t>Шаталовский</a:t>
          </a:r>
          <a:r>
            <a:rPr lang="ru-RU" sz="1600" dirty="0"/>
            <a:t> детский дом"</a:t>
          </a:r>
        </a:p>
      </dgm:t>
    </dgm:pt>
    <dgm:pt modelId="{0914EA74-FC88-4591-919D-5DA86DF0949D}" type="parTrans" cxnId="{8C66EC14-141F-4665-A907-A1CD099FCFD0}">
      <dgm:prSet/>
      <dgm:spPr/>
      <dgm:t>
        <a:bodyPr/>
        <a:lstStyle/>
        <a:p>
          <a:endParaRPr lang="ru-RU"/>
        </a:p>
      </dgm:t>
    </dgm:pt>
    <dgm:pt modelId="{AFFDF93A-637E-4DF9-98F3-A66A9783C929}" type="sibTrans" cxnId="{8C66EC14-141F-4665-A907-A1CD099FCFD0}">
      <dgm:prSet/>
      <dgm:spPr/>
      <dgm:t>
        <a:bodyPr/>
        <a:lstStyle/>
        <a:p>
          <a:endParaRPr lang="ru-RU"/>
        </a:p>
      </dgm:t>
    </dgm:pt>
    <dgm:pt modelId="{51CB3A42-938A-419C-AACB-F37110574294}" type="pres">
      <dgm:prSet presAssocID="{902D7293-327D-4339-BF0D-3CADC4AA7B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CF44FA-E983-47F8-B434-CFEAE32209C6}" type="pres">
      <dgm:prSet presAssocID="{EFEB3615-831D-4C03-A686-023C0809FDA9}" presName="linNode" presStyleCnt="0"/>
      <dgm:spPr/>
    </dgm:pt>
    <dgm:pt modelId="{6AF3AB81-08DD-40FD-9FF0-A1A505EDA4BF}" type="pres">
      <dgm:prSet presAssocID="{EFEB3615-831D-4C03-A686-023C0809FDA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7E2910-9FF3-411E-A7A0-A19A83B2CF79}" type="pres">
      <dgm:prSet presAssocID="{EFEB3615-831D-4C03-A686-023C0809FDA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58DA0D-2AE0-4CEF-98F4-8F4598E894EB}" type="pres">
      <dgm:prSet presAssocID="{4B002DF7-07AA-4BF6-B4C0-96B208B5D492}" presName="sp" presStyleCnt="0"/>
      <dgm:spPr/>
    </dgm:pt>
    <dgm:pt modelId="{DD00D952-0A02-4847-BF52-CEA02654D533}" type="pres">
      <dgm:prSet presAssocID="{AE59865E-F328-46E2-81DF-C8697CDCF5BC}" presName="linNode" presStyleCnt="0"/>
      <dgm:spPr/>
    </dgm:pt>
    <dgm:pt modelId="{F6F79683-1875-4AD1-BA27-CF8935E4FC44}" type="pres">
      <dgm:prSet presAssocID="{AE59865E-F328-46E2-81DF-C8697CDCF5B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2374CF-F068-433D-8B3B-CD66F98782BF}" type="pres">
      <dgm:prSet presAssocID="{AE59865E-F328-46E2-81DF-C8697CDCF5B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FF0F30-43BE-4432-938E-8C619C210BDC}" type="pres">
      <dgm:prSet presAssocID="{BE1C3FC0-DE3C-4F44-A38E-09B42E6EF450}" presName="sp" presStyleCnt="0"/>
      <dgm:spPr/>
    </dgm:pt>
    <dgm:pt modelId="{78520DA8-1B09-4E57-A41D-E5B8669264CA}" type="pres">
      <dgm:prSet presAssocID="{6FA86164-E215-4849-B9D4-8C2AEB7A1BF8}" presName="linNode" presStyleCnt="0"/>
      <dgm:spPr/>
    </dgm:pt>
    <dgm:pt modelId="{CFD8D699-974C-44F8-BF76-A0960DEC8FBB}" type="pres">
      <dgm:prSet presAssocID="{6FA86164-E215-4849-B9D4-8C2AEB7A1BF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9686D9-7BEB-43B1-95DF-E6DE368EE0E5}" type="pres">
      <dgm:prSet presAssocID="{6FA86164-E215-4849-B9D4-8C2AEB7A1BF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2A47A0-4A91-4178-AD8B-217063FFF314}" srcId="{AE59865E-F328-46E2-81DF-C8697CDCF5BC}" destId="{EF533C1C-EBC7-4CA3-9249-4DE14C1F65AE}" srcOrd="2" destOrd="0" parTransId="{84746DAE-78DC-4BA4-A012-8636E6166392}" sibTransId="{C0981EA8-04B0-4EDA-A672-F34DAF0D9384}"/>
    <dgm:cxn modelId="{60E1B44C-1BCF-4A80-8D61-D9988255D51B}" srcId="{EFEB3615-831D-4C03-A686-023C0809FDA9}" destId="{EB593229-2D4D-4FFE-9C92-70D15EACBC6C}" srcOrd="4" destOrd="0" parTransId="{141DCA2B-B7FA-4C6D-8ABE-B0A5525D18BC}" sibTransId="{D17518EF-E109-4741-A22B-7E6EEC56AC96}"/>
    <dgm:cxn modelId="{DF9F75A1-66FE-493E-9592-3F25D13AC7A7}" srcId="{AE59865E-F328-46E2-81DF-C8697CDCF5BC}" destId="{00515B53-F70F-4149-9BD2-4CC4061E8910}" srcOrd="4" destOrd="0" parTransId="{BEEB50FD-71B9-497B-9183-A6086E3C77F3}" sibTransId="{E5D106E1-835F-4AE0-9F0B-0B353DD7219D}"/>
    <dgm:cxn modelId="{BE7D3B3A-27ED-408C-9235-7AEAC2119AAF}" srcId="{AE59865E-F328-46E2-81DF-C8697CDCF5BC}" destId="{63E7B4CC-8071-4E55-84FA-BF0A4926E606}" srcOrd="3" destOrd="0" parTransId="{E53C5446-6F6F-4756-AAB4-655E8D21D056}" sibTransId="{75516B1F-BE66-4976-A373-4FC1AD4E9F3D}"/>
    <dgm:cxn modelId="{7EC28138-03DB-46F6-A898-451C100754FE}" type="presOf" srcId="{AB0D2812-CB91-417D-93D3-BDE57338C6D0}" destId="{637E2910-9FF3-411E-A7A0-A19A83B2CF79}" srcOrd="0" destOrd="0" presId="urn:microsoft.com/office/officeart/2005/8/layout/vList5"/>
    <dgm:cxn modelId="{4FAA6EC2-A8E4-4A8D-AE13-6BA1392267E6}" type="presOf" srcId="{B77F0BCD-C172-4318-8D97-873BE40CA511}" destId="{637E2910-9FF3-411E-A7A0-A19A83B2CF79}" srcOrd="0" destOrd="1" presId="urn:microsoft.com/office/officeart/2005/8/layout/vList5"/>
    <dgm:cxn modelId="{1234DFDF-A70E-4A97-B286-9CD9E9E20227}" type="presOf" srcId="{63E7B4CC-8071-4E55-84FA-BF0A4926E606}" destId="{092374CF-F068-433D-8B3B-CD66F98782BF}" srcOrd="0" destOrd="3" presId="urn:microsoft.com/office/officeart/2005/8/layout/vList5"/>
    <dgm:cxn modelId="{F3D232F8-54F7-4344-AC14-2426DB4B336F}" type="presOf" srcId="{E8D5FBDF-A715-4FA0-85BC-937696D2713B}" destId="{B89686D9-7BEB-43B1-95DF-E6DE368EE0E5}" srcOrd="0" destOrd="2" presId="urn:microsoft.com/office/officeart/2005/8/layout/vList5"/>
    <dgm:cxn modelId="{0A63B6FE-9BD9-4A5C-8C18-C0594160D029}" type="presOf" srcId="{C4850D63-74C1-4FAA-9EA0-FE478768CAE0}" destId="{637E2910-9FF3-411E-A7A0-A19A83B2CF79}" srcOrd="0" destOrd="3" presId="urn:microsoft.com/office/officeart/2005/8/layout/vList5"/>
    <dgm:cxn modelId="{6AF0561C-4D7B-4B52-A897-1F10D9B9E3A8}" srcId="{EFEB3615-831D-4C03-A686-023C0809FDA9}" destId="{C4850D63-74C1-4FAA-9EA0-FE478768CAE0}" srcOrd="3" destOrd="0" parTransId="{393C341C-AEB1-41F2-B32B-8BB3C83B483E}" sibTransId="{871DBBA6-8F6D-4316-9AAC-1C6D9A695C29}"/>
    <dgm:cxn modelId="{10EB42ED-E714-4963-B767-3202E75CECD8}" srcId="{902D7293-327D-4339-BF0D-3CADC4AA7B38}" destId="{AE59865E-F328-46E2-81DF-C8697CDCF5BC}" srcOrd="1" destOrd="0" parTransId="{06968AD3-D38B-4789-8269-FDA3454CB04D}" sibTransId="{BE1C3FC0-DE3C-4F44-A38E-09B42E6EF450}"/>
    <dgm:cxn modelId="{C8280BBA-8114-4276-AB29-3C3EA8E41600}" srcId="{6FA86164-E215-4849-B9D4-8C2AEB7A1BF8}" destId="{B834BDD7-A11E-4A85-A237-463A3A15B34B}" srcOrd="1" destOrd="0" parTransId="{F1EFC8F5-B2EC-4750-9D1D-E712072E1AB7}" sibTransId="{2EF753A6-6B82-40AB-ACF2-E91531BF05F6}"/>
    <dgm:cxn modelId="{047794AC-9309-40DE-8C6D-B7B7FD30FEA4}" type="presOf" srcId="{6FA86164-E215-4849-B9D4-8C2AEB7A1BF8}" destId="{CFD8D699-974C-44F8-BF76-A0960DEC8FBB}" srcOrd="0" destOrd="0" presId="urn:microsoft.com/office/officeart/2005/8/layout/vList5"/>
    <dgm:cxn modelId="{BA21C10A-528F-4886-8C49-1FEEAC33EF14}" type="presOf" srcId="{75ED1970-DA20-4AB5-9693-6D3720AB0AA3}" destId="{B89686D9-7BEB-43B1-95DF-E6DE368EE0E5}" srcOrd="0" destOrd="3" presId="urn:microsoft.com/office/officeart/2005/8/layout/vList5"/>
    <dgm:cxn modelId="{971B3A35-BF69-4F96-BF57-E7C5FF81010C}" type="presOf" srcId="{43CA3BAE-21FC-4565-8EA8-F38ADC40947E}" destId="{B89686D9-7BEB-43B1-95DF-E6DE368EE0E5}" srcOrd="0" destOrd="0" presId="urn:microsoft.com/office/officeart/2005/8/layout/vList5"/>
    <dgm:cxn modelId="{5EA7DB87-30C5-42E4-B8DF-0BBB5519E52A}" type="presOf" srcId="{EF533C1C-EBC7-4CA3-9249-4DE14C1F65AE}" destId="{092374CF-F068-433D-8B3B-CD66F98782BF}" srcOrd="0" destOrd="2" presId="urn:microsoft.com/office/officeart/2005/8/layout/vList5"/>
    <dgm:cxn modelId="{B4E5B240-4CF7-417F-9976-B6921395486D}" srcId="{EFEB3615-831D-4C03-A686-023C0809FDA9}" destId="{D5C9B6B4-3494-45B5-8FF2-59725ADCE578}" srcOrd="2" destOrd="0" parTransId="{04F1E7FD-279D-4EF4-8529-1FE3B50EF916}" sibTransId="{24080E7A-6A4C-4892-9686-B2177C5FF55F}"/>
    <dgm:cxn modelId="{FD68A4D9-0460-4851-B2F8-1EA82ED2B887}" srcId="{6FA86164-E215-4849-B9D4-8C2AEB7A1BF8}" destId="{75ED1970-DA20-4AB5-9693-6D3720AB0AA3}" srcOrd="3" destOrd="0" parTransId="{5F615B55-BD8E-40B2-B62F-7947D47EE66A}" sibTransId="{985846E6-3F37-4925-82E7-4611FF334C60}"/>
    <dgm:cxn modelId="{1E17A92C-14E6-410C-B688-5CE370D7C758}" srcId="{902D7293-327D-4339-BF0D-3CADC4AA7B38}" destId="{6FA86164-E215-4849-B9D4-8C2AEB7A1BF8}" srcOrd="2" destOrd="0" parTransId="{97BDCF85-28B3-454C-B6B1-75C0ADF01CEF}" sibTransId="{301DCA27-BA80-4695-B2AA-F723E6D21062}"/>
    <dgm:cxn modelId="{3A3B95A6-9AE6-490E-A8DE-1347C55F03D2}" srcId="{AE59865E-F328-46E2-81DF-C8697CDCF5BC}" destId="{87E9A82C-FD86-4A6A-8A04-504AF0606D7F}" srcOrd="1" destOrd="0" parTransId="{C754C933-ACB5-4293-A395-1F95E14AC9B5}" sibTransId="{7B7A574A-417A-4950-B83A-A7C221BB7B3A}"/>
    <dgm:cxn modelId="{11E07705-11CF-4B89-BA01-4B3B04DD81DF}" srcId="{902D7293-327D-4339-BF0D-3CADC4AA7B38}" destId="{EFEB3615-831D-4C03-A686-023C0809FDA9}" srcOrd="0" destOrd="0" parTransId="{32036840-309F-4850-A069-CAFE981EFB06}" sibTransId="{4B002DF7-07AA-4BF6-B4C0-96B208B5D492}"/>
    <dgm:cxn modelId="{F4EF3B5F-200B-4867-B0A4-B600D68B3817}" type="presOf" srcId="{902D7293-327D-4339-BF0D-3CADC4AA7B38}" destId="{51CB3A42-938A-419C-AACB-F37110574294}" srcOrd="0" destOrd="0" presId="urn:microsoft.com/office/officeart/2005/8/layout/vList5"/>
    <dgm:cxn modelId="{8E43E08F-0FA0-454E-9BD5-6F18CDF9A60B}" type="presOf" srcId="{2B721D15-E32D-4BD2-AA6D-757BC3349CA9}" destId="{092374CF-F068-433D-8B3B-CD66F98782BF}" srcOrd="0" destOrd="0" presId="urn:microsoft.com/office/officeart/2005/8/layout/vList5"/>
    <dgm:cxn modelId="{1EED5644-2B89-44DC-B6AC-C590100F144D}" srcId="{6FA86164-E215-4849-B9D4-8C2AEB7A1BF8}" destId="{E8D5FBDF-A715-4FA0-85BC-937696D2713B}" srcOrd="2" destOrd="0" parTransId="{2C2CA22D-9A4B-49B0-AC7F-4139065B6CB8}" sibTransId="{F5158E82-B1D1-4E13-84AD-4E50E0C267A3}"/>
    <dgm:cxn modelId="{3B5E7100-4642-4F1E-9AE1-C5F2504EA9A5}" type="presOf" srcId="{EB593229-2D4D-4FFE-9C92-70D15EACBC6C}" destId="{637E2910-9FF3-411E-A7A0-A19A83B2CF79}" srcOrd="0" destOrd="4" presId="urn:microsoft.com/office/officeart/2005/8/layout/vList5"/>
    <dgm:cxn modelId="{9176B9DE-D289-4A5E-AF29-DE58DAC62A81}" type="presOf" srcId="{B834BDD7-A11E-4A85-A237-463A3A15B34B}" destId="{B89686D9-7BEB-43B1-95DF-E6DE368EE0E5}" srcOrd="0" destOrd="1" presId="urn:microsoft.com/office/officeart/2005/8/layout/vList5"/>
    <dgm:cxn modelId="{E49B1551-0FBD-4313-B944-062DA0E17611}" type="presOf" srcId="{87E9A82C-FD86-4A6A-8A04-504AF0606D7F}" destId="{092374CF-F068-433D-8B3B-CD66F98782BF}" srcOrd="0" destOrd="1" presId="urn:microsoft.com/office/officeart/2005/8/layout/vList5"/>
    <dgm:cxn modelId="{1157E905-F6C1-484F-8866-30CC06FDD8B6}" srcId="{AE59865E-F328-46E2-81DF-C8697CDCF5BC}" destId="{2B721D15-E32D-4BD2-AA6D-757BC3349CA9}" srcOrd="0" destOrd="0" parTransId="{A08741A3-22D8-4F74-9EF9-B2BF9F7EA858}" sibTransId="{440637AA-09EE-4A17-BADA-8AF9C866121B}"/>
    <dgm:cxn modelId="{0870702E-A08A-4A57-A4C0-F99345560543}" type="presOf" srcId="{AE59865E-F328-46E2-81DF-C8697CDCF5BC}" destId="{F6F79683-1875-4AD1-BA27-CF8935E4FC44}" srcOrd="0" destOrd="0" presId="urn:microsoft.com/office/officeart/2005/8/layout/vList5"/>
    <dgm:cxn modelId="{203E5029-012F-450B-8AE9-778219488632}" type="presOf" srcId="{00515B53-F70F-4149-9BD2-4CC4061E8910}" destId="{092374CF-F068-433D-8B3B-CD66F98782BF}" srcOrd="0" destOrd="4" presId="urn:microsoft.com/office/officeart/2005/8/layout/vList5"/>
    <dgm:cxn modelId="{77F799F8-2F57-405B-AA4E-68836DF43BA7}" type="presOf" srcId="{DE95B971-2207-44C9-B528-B894B3E587D6}" destId="{B89686D9-7BEB-43B1-95DF-E6DE368EE0E5}" srcOrd="0" destOrd="4" presId="urn:microsoft.com/office/officeart/2005/8/layout/vList5"/>
    <dgm:cxn modelId="{42ECDDDB-739F-452D-BB9B-55E1DC36234C}" srcId="{EFEB3615-831D-4C03-A686-023C0809FDA9}" destId="{B77F0BCD-C172-4318-8D97-873BE40CA511}" srcOrd="1" destOrd="0" parTransId="{2E04B40B-6995-47C6-A517-17028006F712}" sibTransId="{4F2DE53F-E178-4A60-A74E-99C73C322AF6}"/>
    <dgm:cxn modelId="{FC99363A-F042-4EF5-A92C-C0DE3428F416}" srcId="{6FA86164-E215-4849-B9D4-8C2AEB7A1BF8}" destId="{43CA3BAE-21FC-4565-8EA8-F38ADC40947E}" srcOrd="0" destOrd="0" parTransId="{E2F072F5-0B49-4148-8DF0-345B5E5FB857}" sibTransId="{567F324B-AE45-4EBA-8432-0486356A194E}"/>
    <dgm:cxn modelId="{8C66EC14-141F-4665-A907-A1CD099FCFD0}" srcId="{6FA86164-E215-4849-B9D4-8C2AEB7A1BF8}" destId="{DE95B971-2207-44C9-B528-B894B3E587D6}" srcOrd="4" destOrd="0" parTransId="{0914EA74-FC88-4591-919D-5DA86DF0949D}" sibTransId="{AFFDF93A-637E-4DF9-98F3-A66A9783C929}"/>
    <dgm:cxn modelId="{6FD7934F-D253-487A-82B1-E9EAF22501A0}" srcId="{EFEB3615-831D-4C03-A686-023C0809FDA9}" destId="{AB0D2812-CB91-417D-93D3-BDE57338C6D0}" srcOrd="0" destOrd="0" parTransId="{624BDCDF-56D0-472B-BF39-AEC9067E4316}" sibTransId="{8A44D1B2-B0CE-4455-9D47-3D33CA7E256B}"/>
    <dgm:cxn modelId="{743F1EF0-7B87-4449-8A7F-D60F08320DBF}" type="presOf" srcId="{D5C9B6B4-3494-45B5-8FF2-59725ADCE578}" destId="{637E2910-9FF3-411E-A7A0-A19A83B2CF79}" srcOrd="0" destOrd="2" presId="urn:microsoft.com/office/officeart/2005/8/layout/vList5"/>
    <dgm:cxn modelId="{9A9F6515-3474-44DF-A563-11BF559A64C1}" type="presOf" srcId="{EFEB3615-831D-4C03-A686-023C0809FDA9}" destId="{6AF3AB81-08DD-40FD-9FF0-A1A505EDA4BF}" srcOrd="0" destOrd="0" presId="urn:microsoft.com/office/officeart/2005/8/layout/vList5"/>
    <dgm:cxn modelId="{3CA4ED76-CB8A-4A61-8FC8-7D3A27ADDF4F}" type="presParOf" srcId="{51CB3A42-938A-419C-AACB-F37110574294}" destId="{E5CF44FA-E983-47F8-B434-CFEAE32209C6}" srcOrd="0" destOrd="0" presId="urn:microsoft.com/office/officeart/2005/8/layout/vList5"/>
    <dgm:cxn modelId="{A610B5AD-94BB-497F-9FC1-8B3D5EC0E607}" type="presParOf" srcId="{E5CF44FA-E983-47F8-B434-CFEAE32209C6}" destId="{6AF3AB81-08DD-40FD-9FF0-A1A505EDA4BF}" srcOrd="0" destOrd="0" presId="urn:microsoft.com/office/officeart/2005/8/layout/vList5"/>
    <dgm:cxn modelId="{8BC3420D-F1C2-4A42-BDA7-04A6D30732EF}" type="presParOf" srcId="{E5CF44FA-E983-47F8-B434-CFEAE32209C6}" destId="{637E2910-9FF3-411E-A7A0-A19A83B2CF79}" srcOrd="1" destOrd="0" presId="urn:microsoft.com/office/officeart/2005/8/layout/vList5"/>
    <dgm:cxn modelId="{D0ABD588-9C59-4524-9D36-B32FD8043C13}" type="presParOf" srcId="{51CB3A42-938A-419C-AACB-F37110574294}" destId="{7E58DA0D-2AE0-4CEF-98F4-8F4598E894EB}" srcOrd="1" destOrd="0" presId="urn:microsoft.com/office/officeart/2005/8/layout/vList5"/>
    <dgm:cxn modelId="{0B823503-AA8D-4056-83CA-693D0116A015}" type="presParOf" srcId="{51CB3A42-938A-419C-AACB-F37110574294}" destId="{DD00D952-0A02-4847-BF52-CEA02654D533}" srcOrd="2" destOrd="0" presId="urn:microsoft.com/office/officeart/2005/8/layout/vList5"/>
    <dgm:cxn modelId="{0FEE5BB1-50F0-460E-9BFC-C6BBB014D69B}" type="presParOf" srcId="{DD00D952-0A02-4847-BF52-CEA02654D533}" destId="{F6F79683-1875-4AD1-BA27-CF8935E4FC44}" srcOrd="0" destOrd="0" presId="urn:microsoft.com/office/officeart/2005/8/layout/vList5"/>
    <dgm:cxn modelId="{D8A41D0F-2C10-4990-8DB6-7CCF3C8940C4}" type="presParOf" srcId="{DD00D952-0A02-4847-BF52-CEA02654D533}" destId="{092374CF-F068-433D-8B3B-CD66F98782BF}" srcOrd="1" destOrd="0" presId="urn:microsoft.com/office/officeart/2005/8/layout/vList5"/>
    <dgm:cxn modelId="{74AAA931-A51D-4D01-8194-0E7738B208AA}" type="presParOf" srcId="{51CB3A42-938A-419C-AACB-F37110574294}" destId="{E0FF0F30-43BE-4432-938E-8C619C210BDC}" srcOrd="3" destOrd="0" presId="urn:microsoft.com/office/officeart/2005/8/layout/vList5"/>
    <dgm:cxn modelId="{9723533F-DEFE-4F78-9DB3-CEA43B75F035}" type="presParOf" srcId="{51CB3A42-938A-419C-AACB-F37110574294}" destId="{78520DA8-1B09-4E57-A41D-E5B8669264CA}" srcOrd="4" destOrd="0" presId="urn:microsoft.com/office/officeart/2005/8/layout/vList5"/>
    <dgm:cxn modelId="{BCC95348-CD17-411C-8007-23A686B45F76}" type="presParOf" srcId="{78520DA8-1B09-4E57-A41D-E5B8669264CA}" destId="{CFD8D699-974C-44F8-BF76-A0960DEC8FBB}" srcOrd="0" destOrd="0" presId="urn:microsoft.com/office/officeart/2005/8/layout/vList5"/>
    <dgm:cxn modelId="{B5BF06ED-B1E8-4251-BAC2-1EA18236A265}" type="presParOf" srcId="{78520DA8-1B09-4E57-A41D-E5B8669264CA}" destId="{B89686D9-7BEB-43B1-95DF-E6DE368EE0E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2D7293-327D-4339-BF0D-3CADC4AA7B38}" type="doc">
      <dgm:prSet loTypeId="urn:microsoft.com/office/officeart/2005/8/layout/vList5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FEB3615-831D-4C03-A686-023C0809FDA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3600" dirty="0"/>
            <a:t>ТПМПК </a:t>
          </a:r>
        </a:p>
        <a:p>
          <a:pPr>
            <a:spcAft>
              <a:spcPts val="0"/>
            </a:spcAft>
          </a:pPr>
          <a:r>
            <a:rPr lang="ru-RU" sz="3600" dirty="0"/>
            <a:t>г. Гагарин</a:t>
          </a:r>
        </a:p>
      </dgm:t>
    </dgm:pt>
    <dgm:pt modelId="{32036840-309F-4850-A069-CAFE981EFB06}" type="parTrans" cxnId="{11E07705-11CF-4B89-BA01-4B3B04DD81DF}">
      <dgm:prSet/>
      <dgm:spPr/>
      <dgm:t>
        <a:bodyPr/>
        <a:lstStyle/>
        <a:p>
          <a:endParaRPr lang="ru-RU"/>
        </a:p>
      </dgm:t>
    </dgm:pt>
    <dgm:pt modelId="{4B002DF7-07AA-4BF6-B4C0-96B208B5D492}" type="sibTrans" cxnId="{11E07705-11CF-4B89-BA01-4B3B04DD81DF}">
      <dgm:prSet/>
      <dgm:spPr/>
      <dgm:t>
        <a:bodyPr/>
        <a:lstStyle/>
        <a:p>
          <a:endParaRPr lang="ru-RU"/>
        </a:p>
      </dgm:t>
    </dgm:pt>
    <dgm:pt modelId="{AB0D2812-CB91-417D-93D3-BDE57338C6D0}">
      <dgm:prSet phldrT="[Текст]" custT="1"/>
      <dgm:spPr/>
      <dgm:t>
        <a:bodyPr/>
        <a:lstStyle/>
        <a:p>
          <a:r>
            <a:rPr lang="ru-RU" sz="1600" b="1" dirty="0"/>
            <a:t>Руководитель</a:t>
          </a:r>
          <a:r>
            <a:rPr lang="ru-RU" sz="1600" dirty="0"/>
            <a:t>: Кондратьева Ирина Альбертовна </a:t>
          </a:r>
        </a:p>
      </dgm:t>
    </dgm:pt>
    <dgm:pt modelId="{624BDCDF-56D0-472B-BF39-AEC9067E4316}" type="parTrans" cxnId="{6FD7934F-D253-487A-82B1-E9EAF22501A0}">
      <dgm:prSet/>
      <dgm:spPr/>
      <dgm:t>
        <a:bodyPr/>
        <a:lstStyle/>
        <a:p>
          <a:endParaRPr lang="ru-RU"/>
        </a:p>
      </dgm:t>
    </dgm:pt>
    <dgm:pt modelId="{8A44D1B2-B0CE-4455-9D47-3D33CA7E256B}" type="sibTrans" cxnId="{6FD7934F-D253-487A-82B1-E9EAF22501A0}">
      <dgm:prSet/>
      <dgm:spPr/>
      <dgm:t>
        <a:bodyPr/>
        <a:lstStyle/>
        <a:p>
          <a:endParaRPr lang="ru-RU"/>
        </a:p>
      </dgm:t>
    </dgm:pt>
    <dgm:pt modelId="{C4850D63-74C1-4FAA-9EA0-FE478768CAE0}">
      <dgm:prSet phldrT="[Текст]" custT="1"/>
      <dgm:spPr/>
      <dgm:t>
        <a:bodyPr/>
        <a:lstStyle/>
        <a:p>
          <a:r>
            <a:rPr lang="en-US" sz="1600" b="1" dirty="0"/>
            <a:t>E-mail</a:t>
          </a:r>
          <a:r>
            <a:rPr lang="ru-RU" sz="1600" dirty="0"/>
            <a:t>: </a:t>
          </a:r>
          <a:r>
            <a:rPr lang="en-US" sz="1600" dirty="0" err="1"/>
            <a:t>gagarinpmpk</a:t>
          </a:r>
          <a:r>
            <a:rPr lang="ru-RU" sz="1600" dirty="0"/>
            <a:t>@mail.ru</a:t>
          </a:r>
        </a:p>
      </dgm:t>
    </dgm:pt>
    <dgm:pt modelId="{393C341C-AEB1-41F2-B32B-8BB3C83B483E}" type="parTrans" cxnId="{6AF0561C-4D7B-4B52-A897-1F10D9B9E3A8}">
      <dgm:prSet/>
      <dgm:spPr/>
      <dgm:t>
        <a:bodyPr/>
        <a:lstStyle/>
        <a:p>
          <a:endParaRPr lang="ru-RU"/>
        </a:p>
      </dgm:t>
    </dgm:pt>
    <dgm:pt modelId="{871DBBA6-8F6D-4316-9AAC-1C6D9A695C29}" type="sibTrans" cxnId="{6AF0561C-4D7B-4B52-A897-1F10D9B9E3A8}">
      <dgm:prSet/>
      <dgm:spPr/>
      <dgm:t>
        <a:bodyPr/>
        <a:lstStyle/>
        <a:p>
          <a:endParaRPr lang="ru-RU"/>
        </a:p>
      </dgm:t>
    </dgm:pt>
    <dgm:pt modelId="{AE59865E-F328-46E2-81DF-C8697CDCF5BC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3600" dirty="0"/>
            <a:t>ТПМПК </a:t>
          </a:r>
        </a:p>
        <a:p>
          <a:pPr>
            <a:spcAft>
              <a:spcPts val="0"/>
            </a:spcAft>
          </a:pPr>
          <a:r>
            <a:rPr lang="ru-RU" sz="3600" dirty="0"/>
            <a:t>г. Ярцево</a:t>
          </a:r>
        </a:p>
      </dgm:t>
    </dgm:pt>
    <dgm:pt modelId="{06968AD3-D38B-4789-8269-FDA3454CB04D}" type="parTrans" cxnId="{10EB42ED-E714-4963-B767-3202E75CECD8}">
      <dgm:prSet/>
      <dgm:spPr/>
      <dgm:t>
        <a:bodyPr/>
        <a:lstStyle/>
        <a:p>
          <a:endParaRPr lang="ru-RU"/>
        </a:p>
      </dgm:t>
    </dgm:pt>
    <dgm:pt modelId="{BE1C3FC0-DE3C-4F44-A38E-09B42E6EF450}" type="sibTrans" cxnId="{10EB42ED-E714-4963-B767-3202E75CECD8}">
      <dgm:prSet/>
      <dgm:spPr/>
      <dgm:t>
        <a:bodyPr/>
        <a:lstStyle/>
        <a:p>
          <a:endParaRPr lang="ru-RU"/>
        </a:p>
      </dgm:t>
    </dgm:pt>
    <dgm:pt modelId="{2B721D15-E32D-4BD2-AA6D-757BC3349CA9}">
      <dgm:prSet phldrT="[Текст]" custT="1"/>
      <dgm:spPr/>
      <dgm:t>
        <a:bodyPr/>
        <a:lstStyle/>
        <a:p>
          <a:r>
            <a:rPr lang="ru-RU" sz="1600" b="1" dirty="0"/>
            <a:t>Руководитель</a:t>
          </a:r>
          <a:r>
            <a:rPr lang="ru-RU" sz="1600" dirty="0"/>
            <a:t>: Вавилова Ольга Ивановна</a:t>
          </a:r>
        </a:p>
      </dgm:t>
    </dgm:pt>
    <dgm:pt modelId="{A08741A3-22D8-4F74-9EF9-B2BF9F7EA858}" type="parTrans" cxnId="{1157E905-F6C1-484F-8866-30CC06FDD8B6}">
      <dgm:prSet/>
      <dgm:spPr/>
      <dgm:t>
        <a:bodyPr/>
        <a:lstStyle/>
        <a:p>
          <a:endParaRPr lang="ru-RU"/>
        </a:p>
      </dgm:t>
    </dgm:pt>
    <dgm:pt modelId="{440637AA-09EE-4A17-BADA-8AF9C866121B}" type="sibTrans" cxnId="{1157E905-F6C1-484F-8866-30CC06FDD8B6}">
      <dgm:prSet/>
      <dgm:spPr/>
      <dgm:t>
        <a:bodyPr/>
        <a:lstStyle/>
        <a:p>
          <a:endParaRPr lang="ru-RU"/>
        </a:p>
      </dgm:t>
    </dgm:pt>
    <dgm:pt modelId="{6FA86164-E215-4849-B9D4-8C2AEB7A1BF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3600" dirty="0"/>
            <a:t>ТПМПК </a:t>
          </a:r>
        </a:p>
        <a:p>
          <a:pPr>
            <a:spcAft>
              <a:spcPts val="0"/>
            </a:spcAft>
          </a:pPr>
          <a:r>
            <a:rPr lang="ru-RU" sz="3600" dirty="0"/>
            <a:t>г. Демидов</a:t>
          </a:r>
        </a:p>
      </dgm:t>
    </dgm:pt>
    <dgm:pt modelId="{97BDCF85-28B3-454C-B6B1-75C0ADF01CEF}" type="parTrans" cxnId="{1E17A92C-14E6-410C-B688-5CE370D7C758}">
      <dgm:prSet/>
      <dgm:spPr/>
      <dgm:t>
        <a:bodyPr/>
        <a:lstStyle/>
        <a:p>
          <a:endParaRPr lang="ru-RU"/>
        </a:p>
      </dgm:t>
    </dgm:pt>
    <dgm:pt modelId="{301DCA27-BA80-4695-B2AA-F723E6D21062}" type="sibTrans" cxnId="{1E17A92C-14E6-410C-B688-5CE370D7C758}">
      <dgm:prSet/>
      <dgm:spPr/>
      <dgm:t>
        <a:bodyPr/>
        <a:lstStyle/>
        <a:p>
          <a:endParaRPr lang="ru-RU"/>
        </a:p>
      </dgm:t>
    </dgm:pt>
    <dgm:pt modelId="{43CA3BAE-21FC-4565-8EA8-F38ADC40947E}">
      <dgm:prSet phldrT="[Текст]"/>
      <dgm:spPr/>
      <dgm:t>
        <a:bodyPr/>
        <a:lstStyle/>
        <a:p>
          <a:r>
            <a:rPr lang="ru-RU" b="1" dirty="0"/>
            <a:t>Руководитель</a:t>
          </a:r>
          <a:r>
            <a:rPr lang="ru-RU" dirty="0"/>
            <a:t>: </a:t>
          </a:r>
          <a:r>
            <a:rPr lang="ru-RU" dirty="0" err="1"/>
            <a:t>Вдовенкова</a:t>
          </a:r>
          <a:r>
            <a:rPr lang="ru-RU" dirty="0"/>
            <a:t> Ирина Владимировна</a:t>
          </a:r>
        </a:p>
      </dgm:t>
    </dgm:pt>
    <dgm:pt modelId="{E2F072F5-0B49-4148-8DF0-345B5E5FB857}" type="parTrans" cxnId="{FC99363A-F042-4EF5-A92C-C0DE3428F416}">
      <dgm:prSet/>
      <dgm:spPr/>
      <dgm:t>
        <a:bodyPr/>
        <a:lstStyle/>
        <a:p>
          <a:endParaRPr lang="ru-RU"/>
        </a:p>
      </dgm:t>
    </dgm:pt>
    <dgm:pt modelId="{567F324B-AE45-4EBA-8432-0486356A194E}" type="sibTrans" cxnId="{FC99363A-F042-4EF5-A92C-C0DE3428F416}">
      <dgm:prSet/>
      <dgm:spPr/>
      <dgm:t>
        <a:bodyPr/>
        <a:lstStyle/>
        <a:p>
          <a:endParaRPr lang="ru-RU"/>
        </a:p>
      </dgm:t>
    </dgm:pt>
    <dgm:pt modelId="{B77F0BCD-C172-4318-8D97-873BE40CA511}">
      <dgm:prSet phldrT="[Текст]" custT="1"/>
      <dgm:spPr/>
      <dgm:t>
        <a:bodyPr/>
        <a:lstStyle/>
        <a:p>
          <a:r>
            <a:rPr lang="ru-RU" sz="1600" b="1" dirty="0"/>
            <a:t>Адрес</a:t>
          </a:r>
          <a:r>
            <a:rPr lang="ru-RU" sz="1600" dirty="0"/>
            <a:t>: г. Гагарин, пер. Пионерский, д. 18</a:t>
          </a:r>
        </a:p>
      </dgm:t>
    </dgm:pt>
    <dgm:pt modelId="{2E04B40B-6995-47C6-A517-17028006F712}" type="parTrans" cxnId="{42ECDDDB-739F-452D-BB9B-55E1DC36234C}">
      <dgm:prSet/>
      <dgm:spPr/>
      <dgm:t>
        <a:bodyPr/>
        <a:lstStyle/>
        <a:p>
          <a:endParaRPr lang="ru-RU"/>
        </a:p>
      </dgm:t>
    </dgm:pt>
    <dgm:pt modelId="{4F2DE53F-E178-4A60-A74E-99C73C322AF6}" type="sibTrans" cxnId="{42ECDDDB-739F-452D-BB9B-55E1DC36234C}">
      <dgm:prSet/>
      <dgm:spPr/>
      <dgm:t>
        <a:bodyPr/>
        <a:lstStyle/>
        <a:p>
          <a:endParaRPr lang="ru-RU"/>
        </a:p>
      </dgm:t>
    </dgm:pt>
    <dgm:pt modelId="{D5C9B6B4-3494-45B5-8FF2-59725ADCE578}">
      <dgm:prSet phldrT="[Текст]" custT="1"/>
      <dgm:spPr/>
      <dgm:t>
        <a:bodyPr/>
        <a:lstStyle/>
        <a:p>
          <a:r>
            <a:rPr lang="ru-RU" sz="1600" b="1" dirty="0"/>
            <a:t>Телефон</a:t>
          </a:r>
          <a:r>
            <a:rPr lang="ru-RU" sz="1600" dirty="0"/>
            <a:t>: 8(48135) 6-11-60</a:t>
          </a:r>
        </a:p>
      </dgm:t>
    </dgm:pt>
    <dgm:pt modelId="{04F1E7FD-279D-4EF4-8529-1FE3B50EF916}" type="parTrans" cxnId="{B4E5B240-4CF7-417F-9976-B6921395486D}">
      <dgm:prSet/>
      <dgm:spPr/>
      <dgm:t>
        <a:bodyPr/>
        <a:lstStyle/>
        <a:p>
          <a:endParaRPr lang="ru-RU"/>
        </a:p>
      </dgm:t>
    </dgm:pt>
    <dgm:pt modelId="{24080E7A-6A4C-4892-9686-B2177C5FF55F}" type="sibTrans" cxnId="{B4E5B240-4CF7-417F-9976-B6921395486D}">
      <dgm:prSet/>
      <dgm:spPr/>
      <dgm:t>
        <a:bodyPr/>
        <a:lstStyle/>
        <a:p>
          <a:endParaRPr lang="ru-RU"/>
        </a:p>
      </dgm:t>
    </dgm:pt>
    <dgm:pt modelId="{87E9A82C-FD86-4A6A-8A04-504AF0606D7F}">
      <dgm:prSet custT="1"/>
      <dgm:spPr/>
      <dgm:t>
        <a:bodyPr/>
        <a:lstStyle/>
        <a:p>
          <a:r>
            <a:rPr lang="ru-RU" sz="1600" b="1" dirty="0"/>
            <a:t>Адрес</a:t>
          </a:r>
          <a:r>
            <a:rPr lang="ru-RU" sz="1600" dirty="0"/>
            <a:t>: г. Ярцево, ул. Макаренко, д. 3</a:t>
          </a:r>
        </a:p>
      </dgm:t>
    </dgm:pt>
    <dgm:pt modelId="{C754C933-ACB5-4293-A395-1F95E14AC9B5}" type="parTrans" cxnId="{3A3B95A6-9AE6-490E-A8DE-1347C55F03D2}">
      <dgm:prSet/>
      <dgm:spPr/>
      <dgm:t>
        <a:bodyPr/>
        <a:lstStyle/>
        <a:p>
          <a:endParaRPr lang="ru-RU"/>
        </a:p>
      </dgm:t>
    </dgm:pt>
    <dgm:pt modelId="{7B7A574A-417A-4950-B83A-A7C221BB7B3A}" type="sibTrans" cxnId="{3A3B95A6-9AE6-490E-A8DE-1347C55F03D2}">
      <dgm:prSet/>
      <dgm:spPr/>
      <dgm:t>
        <a:bodyPr/>
        <a:lstStyle/>
        <a:p>
          <a:endParaRPr lang="ru-RU"/>
        </a:p>
      </dgm:t>
    </dgm:pt>
    <dgm:pt modelId="{63E7B4CC-8071-4E55-84FA-BF0A4926E606}">
      <dgm:prSet custT="1"/>
      <dgm:spPr/>
      <dgm:t>
        <a:bodyPr/>
        <a:lstStyle/>
        <a:p>
          <a:r>
            <a:rPr lang="en-US" sz="1600" b="1" dirty="0"/>
            <a:t>E-mail</a:t>
          </a:r>
          <a:r>
            <a:rPr lang="ru-RU" sz="1600" dirty="0"/>
            <a:t>: jashi81@mail.ru</a:t>
          </a:r>
        </a:p>
      </dgm:t>
    </dgm:pt>
    <dgm:pt modelId="{E53C5446-6F6F-4756-AAB4-655E8D21D056}" type="parTrans" cxnId="{BE7D3B3A-27ED-408C-9235-7AEAC2119AAF}">
      <dgm:prSet/>
      <dgm:spPr/>
      <dgm:t>
        <a:bodyPr/>
        <a:lstStyle/>
        <a:p>
          <a:endParaRPr lang="ru-RU"/>
        </a:p>
      </dgm:t>
    </dgm:pt>
    <dgm:pt modelId="{75516B1F-BE66-4976-A373-4FC1AD4E9F3D}" type="sibTrans" cxnId="{BE7D3B3A-27ED-408C-9235-7AEAC2119AAF}">
      <dgm:prSet/>
      <dgm:spPr/>
      <dgm:t>
        <a:bodyPr/>
        <a:lstStyle/>
        <a:p>
          <a:endParaRPr lang="ru-RU"/>
        </a:p>
      </dgm:t>
    </dgm:pt>
    <dgm:pt modelId="{EF533C1C-EBC7-4CA3-9249-4DE14C1F65AE}">
      <dgm:prSet custT="1"/>
      <dgm:spPr/>
      <dgm:t>
        <a:bodyPr/>
        <a:lstStyle/>
        <a:p>
          <a:r>
            <a:rPr lang="ru-RU" sz="1600" b="1" dirty="0"/>
            <a:t>Тел.</a:t>
          </a:r>
          <a:r>
            <a:rPr lang="ru-RU" sz="1600" dirty="0"/>
            <a:t>: 8 (48143) 3-67-00  </a:t>
          </a:r>
          <a:r>
            <a:rPr lang="ru-RU" sz="1600" b="1" dirty="0"/>
            <a:t>Тел./факс: </a:t>
          </a:r>
          <a:r>
            <a:rPr lang="ru-RU" sz="1600" dirty="0"/>
            <a:t>8 (48143) 3-66-45</a:t>
          </a:r>
        </a:p>
      </dgm:t>
    </dgm:pt>
    <dgm:pt modelId="{84746DAE-78DC-4BA4-A012-8636E6166392}" type="parTrans" cxnId="{5D2A47A0-4A91-4178-AD8B-217063FFF314}">
      <dgm:prSet/>
      <dgm:spPr/>
      <dgm:t>
        <a:bodyPr/>
        <a:lstStyle/>
        <a:p>
          <a:endParaRPr lang="ru-RU"/>
        </a:p>
      </dgm:t>
    </dgm:pt>
    <dgm:pt modelId="{C0981EA8-04B0-4EDA-A672-F34DAF0D9384}" type="sibTrans" cxnId="{5D2A47A0-4A91-4178-AD8B-217063FFF314}">
      <dgm:prSet/>
      <dgm:spPr/>
      <dgm:t>
        <a:bodyPr/>
        <a:lstStyle/>
        <a:p>
          <a:endParaRPr lang="ru-RU"/>
        </a:p>
      </dgm:t>
    </dgm:pt>
    <dgm:pt modelId="{EB593229-2D4D-4FFE-9C92-70D15EACBC6C}">
      <dgm:prSet phldrT="[Текст]" custT="1"/>
      <dgm:spPr/>
      <dgm:t>
        <a:bodyPr/>
        <a:lstStyle/>
        <a:p>
          <a:r>
            <a:rPr lang="ru-RU" sz="1600" b="1" dirty="0"/>
            <a:t>Организация</a:t>
          </a:r>
          <a:r>
            <a:rPr lang="ru-RU" sz="1600" dirty="0"/>
            <a:t>: СОГБОУ </a:t>
          </a:r>
          <a:r>
            <a:rPr lang="en-US" sz="1600" dirty="0"/>
            <a:t>“</a:t>
          </a:r>
          <a:r>
            <a:rPr lang="ru-RU" sz="1600" dirty="0"/>
            <a:t>Гагаринская общеобразовательная школа-интернат</a:t>
          </a:r>
          <a:r>
            <a:rPr lang="en-US" sz="1600" dirty="0"/>
            <a:t>”</a:t>
          </a:r>
          <a:endParaRPr lang="ru-RU" sz="1600" dirty="0"/>
        </a:p>
      </dgm:t>
    </dgm:pt>
    <dgm:pt modelId="{141DCA2B-B7FA-4C6D-8ABE-B0A5525D18BC}" type="parTrans" cxnId="{60E1B44C-1BCF-4A80-8D61-D9988255D51B}">
      <dgm:prSet/>
      <dgm:spPr/>
      <dgm:t>
        <a:bodyPr/>
        <a:lstStyle/>
        <a:p>
          <a:endParaRPr lang="ru-RU"/>
        </a:p>
      </dgm:t>
    </dgm:pt>
    <dgm:pt modelId="{D17518EF-E109-4741-A22B-7E6EEC56AC96}" type="sibTrans" cxnId="{60E1B44C-1BCF-4A80-8D61-D9988255D51B}">
      <dgm:prSet/>
      <dgm:spPr/>
      <dgm:t>
        <a:bodyPr/>
        <a:lstStyle/>
        <a:p>
          <a:endParaRPr lang="ru-RU"/>
        </a:p>
      </dgm:t>
    </dgm:pt>
    <dgm:pt modelId="{00515B53-F70F-4149-9BD2-4CC4061E8910}">
      <dgm:prSet custT="1"/>
      <dgm:spPr/>
      <dgm:t>
        <a:bodyPr/>
        <a:lstStyle/>
        <a:p>
          <a:r>
            <a:rPr lang="ru-RU" sz="1600" b="1" dirty="0"/>
            <a:t>Организация</a:t>
          </a:r>
          <a:r>
            <a:rPr lang="ru-RU" sz="1600" dirty="0"/>
            <a:t>: СОГБОУ  </a:t>
          </a:r>
          <a:r>
            <a:rPr lang="en-US" sz="1600" dirty="0"/>
            <a:t>“</a:t>
          </a:r>
          <a:r>
            <a:rPr lang="ru-RU" sz="1600" dirty="0" err="1"/>
            <a:t>Ярцевская</a:t>
          </a:r>
          <a:r>
            <a:rPr lang="ru-RU" sz="1600" dirty="0"/>
            <a:t> общеобразовательная школа-интернат</a:t>
          </a:r>
          <a:r>
            <a:rPr lang="en-US" sz="1600" dirty="0"/>
            <a:t>”</a:t>
          </a:r>
          <a:endParaRPr lang="ru-RU" sz="1600" dirty="0"/>
        </a:p>
      </dgm:t>
    </dgm:pt>
    <dgm:pt modelId="{BEEB50FD-71B9-497B-9183-A6086E3C77F3}" type="parTrans" cxnId="{DF9F75A1-66FE-493E-9592-3F25D13AC7A7}">
      <dgm:prSet/>
      <dgm:spPr/>
      <dgm:t>
        <a:bodyPr/>
        <a:lstStyle/>
        <a:p>
          <a:endParaRPr lang="ru-RU"/>
        </a:p>
      </dgm:t>
    </dgm:pt>
    <dgm:pt modelId="{E5D106E1-835F-4AE0-9F0B-0B353DD7219D}" type="sibTrans" cxnId="{DF9F75A1-66FE-493E-9592-3F25D13AC7A7}">
      <dgm:prSet/>
      <dgm:spPr/>
      <dgm:t>
        <a:bodyPr/>
        <a:lstStyle/>
        <a:p>
          <a:endParaRPr lang="ru-RU"/>
        </a:p>
      </dgm:t>
    </dgm:pt>
    <dgm:pt modelId="{B834BDD7-A11E-4A85-A237-463A3A15B34B}">
      <dgm:prSet/>
      <dgm:spPr/>
      <dgm:t>
        <a:bodyPr/>
        <a:lstStyle/>
        <a:p>
          <a:r>
            <a:rPr lang="ru-RU" b="1" dirty="0"/>
            <a:t>Адрес</a:t>
          </a:r>
          <a:r>
            <a:rPr lang="ru-RU" dirty="0"/>
            <a:t>: г. Демидов, ул. Гаевская, д.68</a:t>
          </a:r>
        </a:p>
      </dgm:t>
    </dgm:pt>
    <dgm:pt modelId="{F1EFC8F5-B2EC-4750-9D1D-E712072E1AB7}" type="parTrans" cxnId="{C8280BBA-8114-4276-AB29-3C3EA8E41600}">
      <dgm:prSet/>
      <dgm:spPr/>
      <dgm:t>
        <a:bodyPr/>
        <a:lstStyle/>
        <a:p>
          <a:endParaRPr lang="ru-RU"/>
        </a:p>
      </dgm:t>
    </dgm:pt>
    <dgm:pt modelId="{2EF753A6-6B82-40AB-ACF2-E91531BF05F6}" type="sibTrans" cxnId="{C8280BBA-8114-4276-AB29-3C3EA8E41600}">
      <dgm:prSet/>
      <dgm:spPr/>
      <dgm:t>
        <a:bodyPr/>
        <a:lstStyle/>
        <a:p>
          <a:endParaRPr lang="ru-RU"/>
        </a:p>
      </dgm:t>
    </dgm:pt>
    <dgm:pt modelId="{E8D5FBDF-A715-4FA0-85BC-937696D2713B}">
      <dgm:prSet/>
      <dgm:spPr/>
      <dgm:t>
        <a:bodyPr/>
        <a:lstStyle/>
        <a:p>
          <a:r>
            <a:rPr lang="ru-RU" b="1" dirty="0"/>
            <a:t>Телефон</a:t>
          </a:r>
          <a:r>
            <a:rPr lang="ru-RU" dirty="0"/>
            <a:t>: 8 (48147) 4-17-46 </a:t>
          </a:r>
        </a:p>
      </dgm:t>
    </dgm:pt>
    <dgm:pt modelId="{2C2CA22D-9A4B-49B0-AC7F-4139065B6CB8}" type="parTrans" cxnId="{1EED5644-2B89-44DC-B6AC-C590100F144D}">
      <dgm:prSet/>
      <dgm:spPr/>
      <dgm:t>
        <a:bodyPr/>
        <a:lstStyle/>
        <a:p>
          <a:endParaRPr lang="ru-RU"/>
        </a:p>
      </dgm:t>
    </dgm:pt>
    <dgm:pt modelId="{F5158E82-B1D1-4E13-84AD-4E50E0C267A3}" type="sibTrans" cxnId="{1EED5644-2B89-44DC-B6AC-C590100F144D}">
      <dgm:prSet/>
      <dgm:spPr/>
      <dgm:t>
        <a:bodyPr/>
        <a:lstStyle/>
        <a:p>
          <a:endParaRPr lang="ru-RU"/>
        </a:p>
      </dgm:t>
    </dgm:pt>
    <dgm:pt modelId="{75ED1970-DA20-4AB5-9693-6D3720AB0AA3}">
      <dgm:prSet/>
      <dgm:spPr/>
      <dgm:t>
        <a:bodyPr/>
        <a:lstStyle/>
        <a:p>
          <a:r>
            <a:rPr lang="en-US" b="1" dirty="0"/>
            <a:t>E-mail</a:t>
          </a:r>
          <a:r>
            <a:rPr lang="ru-RU" dirty="0"/>
            <a:t>: demidov.internat@list.ru</a:t>
          </a:r>
        </a:p>
      </dgm:t>
    </dgm:pt>
    <dgm:pt modelId="{5F615B55-BD8E-40B2-B62F-7947D47EE66A}" type="parTrans" cxnId="{FD68A4D9-0460-4851-B2F8-1EA82ED2B887}">
      <dgm:prSet/>
      <dgm:spPr/>
      <dgm:t>
        <a:bodyPr/>
        <a:lstStyle/>
        <a:p>
          <a:endParaRPr lang="ru-RU"/>
        </a:p>
      </dgm:t>
    </dgm:pt>
    <dgm:pt modelId="{985846E6-3F37-4925-82E7-4611FF334C60}" type="sibTrans" cxnId="{FD68A4D9-0460-4851-B2F8-1EA82ED2B887}">
      <dgm:prSet/>
      <dgm:spPr/>
      <dgm:t>
        <a:bodyPr/>
        <a:lstStyle/>
        <a:p>
          <a:endParaRPr lang="ru-RU"/>
        </a:p>
      </dgm:t>
    </dgm:pt>
    <dgm:pt modelId="{DE95B971-2207-44C9-B528-B894B3E587D6}">
      <dgm:prSet/>
      <dgm:spPr/>
      <dgm:t>
        <a:bodyPr/>
        <a:lstStyle/>
        <a:p>
          <a:r>
            <a:rPr lang="ru-RU" b="1" dirty="0"/>
            <a:t>Организация</a:t>
          </a:r>
          <a:r>
            <a:rPr lang="ru-RU" dirty="0"/>
            <a:t>: СОГБОУ </a:t>
          </a:r>
          <a:r>
            <a:rPr lang="en-US" dirty="0"/>
            <a:t>“</a:t>
          </a:r>
          <a:r>
            <a:rPr lang="ru-RU" dirty="0"/>
            <a:t>Демидовская школа-интернат</a:t>
          </a:r>
          <a:r>
            <a:rPr lang="en-US" dirty="0"/>
            <a:t>”</a:t>
          </a:r>
          <a:endParaRPr lang="ru-RU" dirty="0"/>
        </a:p>
      </dgm:t>
    </dgm:pt>
    <dgm:pt modelId="{0914EA74-FC88-4591-919D-5DA86DF0949D}" type="parTrans" cxnId="{8C66EC14-141F-4665-A907-A1CD099FCFD0}">
      <dgm:prSet/>
      <dgm:spPr/>
      <dgm:t>
        <a:bodyPr/>
        <a:lstStyle/>
        <a:p>
          <a:endParaRPr lang="ru-RU"/>
        </a:p>
      </dgm:t>
    </dgm:pt>
    <dgm:pt modelId="{AFFDF93A-637E-4DF9-98F3-A66A9783C929}" type="sibTrans" cxnId="{8C66EC14-141F-4665-A907-A1CD099FCFD0}">
      <dgm:prSet/>
      <dgm:spPr/>
      <dgm:t>
        <a:bodyPr/>
        <a:lstStyle/>
        <a:p>
          <a:endParaRPr lang="ru-RU"/>
        </a:p>
      </dgm:t>
    </dgm:pt>
    <dgm:pt modelId="{51CB3A42-938A-419C-AACB-F37110574294}" type="pres">
      <dgm:prSet presAssocID="{902D7293-327D-4339-BF0D-3CADC4AA7B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CF44FA-E983-47F8-B434-CFEAE32209C6}" type="pres">
      <dgm:prSet presAssocID="{EFEB3615-831D-4C03-A686-023C0809FDA9}" presName="linNode" presStyleCnt="0"/>
      <dgm:spPr/>
    </dgm:pt>
    <dgm:pt modelId="{6AF3AB81-08DD-40FD-9FF0-A1A505EDA4BF}" type="pres">
      <dgm:prSet presAssocID="{EFEB3615-831D-4C03-A686-023C0809FDA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7E2910-9FF3-411E-A7A0-A19A83B2CF79}" type="pres">
      <dgm:prSet presAssocID="{EFEB3615-831D-4C03-A686-023C0809FDA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58DA0D-2AE0-4CEF-98F4-8F4598E894EB}" type="pres">
      <dgm:prSet presAssocID="{4B002DF7-07AA-4BF6-B4C0-96B208B5D492}" presName="sp" presStyleCnt="0"/>
      <dgm:spPr/>
    </dgm:pt>
    <dgm:pt modelId="{DD00D952-0A02-4847-BF52-CEA02654D533}" type="pres">
      <dgm:prSet presAssocID="{AE59865E-F328-46E2-81DF-C8697CDCF5BC}" presName="linNode" presStyleCnt="0"/>
      <dgm:spPr/>
    </dgm:pt>
    <dgm:pt modelId="{F6F79683-1875-4AD1-BA27-CF8935E4FC44}" type="pres">
      <dgm:prSet presAssocID="{AE59865E-F328-46E2-81DF-C8697CDCF5B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2374CF-F068-433D-8B3B-CD66F98782BF}" type="pres">
      <dgm:prSet presAssocID="{AE59865E-F328-46E2-81DF-C8697CDCF5B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FF0F30-43BE-4432-938E-8C619C210BDC}" type="pres">
      <dgm:prSet presAssocID="{BE1C3FC0-DE3C-4F44-A38E-09B42E6EF450}" presName="sp" presStyleCnt="0"/>
      <dgm:spPr/>
    </dgm:pt>
    <dgm:pt modelId="{78520DA8-1B09-4E57-A41D-E5B8669264CA}" type="pres">
      <dgm:prSet presAssocID="{6FA86164-E215-4849-B9D4-8C2AEB7A1BF8}" presName="linNode" presStyleCnt="0"/>
      <dgm:spPr/>
    </dgm:pt>
    <dgm:pt modelId="{CFD8D699-974C-44F8-BF76-A0960DEC8FBB}" type="pres">
      <dgm:prSet presAssocID="{6FA86164-E215-4849-B9D4-8C2AEB7A1BF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9686D9-7BEB-43B1-95DF-E6DE368EE0E5}" type="pres">
      <dgm:prSet presAssocID="{6FA86164-E215-4849-B9D4-8C2AEB7A1BF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F25D66-E0E2-4F88-A59B-D0D217804A65}" type="presOf" srcId="{EFEB3615-831D-4C03-A686-023C0809FDA9}" destId="{6AF3AB81-08DD-40FD-9FF0-A1A505EDA4BF}" srcOrd="0" destOrd="0" presId="urn:microsoft.com/office/officeart/2005/8/layout/vList5"/>
    <dgm:cxn modelId="{FFB8C72D-A97D-4657-95AA-6115A01B3C0F}" type="presOf" srcId="{B77F0BCD-C172-4318-8D97-873BE40CA511}" destId="{637E2910-9FF3-411E-A7A0-A19A83B2CF79}" srcOrd="0" destOrd="1" presId="urn:microsoft.com/office/officeart/2005/8/layout/vList5"/>
    <dgm:cxn modelId="{B72DE1DA-9DDA-41CB-B79B-EB9F67320C56}" type="presOf" srcId="{B834BDD7-A11E-4A85-A237-463A3A15B34B}" destId="{B89686D9-7BEB-43B1-95DF-E6DE368EE0E5}" srcOrd="0" destOrd="1" presId="urn:microsoft.com/office/officeart/2005/8/layout/vList5"/>
    <dgm:cxn modelId="{6FD7934F-D253-487A-82B1-E9EAF22501A0}" srcId="{EFEB3615-831D-4C03-A686-023C0809FDA9}" destId="{AB0D2812-CB91-417D-93D3-BDE57338C6D0}" srcOrd="0" destOrd="0" parTransId="{624BDCDF-56D0-472B-BF39-AEC9067E4316}" sibTransId="{8A44D1B2-B0CE-4455-9D47-3D33CA7E256B}"/>
    <dgm:cxn modelId="{B4E5B240-4CF7-417F-9976-B6921395486D}" srcId="{EFEB3615-831D-4C03-A686-023C0809FDA9}" destId="{D5C9B6B4-3494-45B5-8FF2-59725ADCE578}" srcOrd="2" destOrd="0" parTransId="{04F1E7FD-279D-4EF4-8529-1FE3B50EF916}" sibTransId="{24080E7A-6A4C-4892-9686-B2177C5FF55F}"/>
    <dgm:cxn modelId="{C42A955C-9500-423D-946B-28E588000004}" type="presOf" srcId="{75ED1970-DA20-4AB5-9693-6D3720AB0AA3}" destId="{B89686D9-7BEB-43B1-95DF-E6DE368EE0E5}" srcOrd="0" destOrd="3" presId="urn:microsoft.com/office/officeart/2005/8/layout/vList5"/>
    <dgm:cxn modelId="{FC99363A-F042-4EF5-A92C-C0DE3428F416}" srcId="{6FA86164-E215-4849-B9D4-8C2AEB7A1BF8}" destId="{43CA3BAE-21FC-4565-8EA8-F38ADC40947E}" srcOrd="0" destOrd="0" parTransId="{E2F072F5-0B49-4148-8DF0-345B5E5FB857}" sibTransId="{567F324B-AE45-4EBA-8432-0486356A194E}"/>
    <dgm:cxn modelId="{89EDCA48-0981-4815-AB73-8C57BD5D3FB7}" type="presOf" srcId="{E8D5FBDF-A715-4FA0-85BC-937696D2713B}" destId="{B89686D9-7BEB-43B1-95DF-E6DE368EE0E5}" srcOrd="0" destOrd="2" presId="urn:microsoft.com/office/officeart/2005/8/layout/vList5"/>
    <dgm:cxn modelId="{1EED5644-2B89-44DC-B6AC-C590100F144D}" srcId="{6FA86164-E215-4849-B9D4-8C2AEB7A1BF8}" destId="{E8D5FBDF-A715-4FA0-85BC-937696D2713B}" srcOrd="2" destOrd="0" parTransId="{2C2CA22D-9A4B-49B0-AC7F-4139065B6CB8}" sibTransId="{F5158E82-B1D1-4E13-84AD-4E50E0C267A3}"/>
    <dgm:cxn modelId="{DF9F75A1-66FE-493E-9592-3F25D13AC7A7}" srcId="{AE59865E-F328-46E2-81DF-C8697CDCF5BC}" destId="{00515B53-F70F-4149-9BD2-4CC4061E8910}" srcOrd="4" destOrd="0" parTransId="{BEEB50FD-71B9-497B-9183-A6086E3C77F3}" sibTransId="{E5D106E1-835F-4AE0-9F0B-0B353DD7219D}"/>
    <dgm:cxn modelId="{57DF9805-985F-4C50-8F07-68E6A562C54A}" type="presOf" srcId="{AE59865E-F328-46E2-81DF-C8697CDCF5BC}" destId="{F6F79683-1875-4AD1-BA27-CF8935E4FC44}" srcOrd="0" destOrd="0" presId="urn:microsoft.com/office/officeart/2005/8/layout/vList5"/>
    <dgm:cxn modelId="{3A3B95A6-9AE6-490E-A8DE-1347C55F03D2}" srcId="{AE59865E-F328-46E2-81DF-C8697CDCF5BC}" destId="{87E9A82C-FD86-4A6A-8A04-504AF0606D7F}" srcOrd="1" destOrd="0" parTransId="{C754C933-ACB5-4293-A395-1F95E14AC9B5}" sibTransId="{7B7A574A-417A-4950-B83A-A7C221BB7B3A}"/>
    <dgm:cxn modelId="{841A2DA0-DE8E-4BF0-AA17-FEA02EB16426}" type="presOf" srcId="{DE95B971-2207-44C9-B528-B894B3E587D6}" destId="{B89686D9-7BEB-43B1-95DF-E6DE368EE0E5}" srcOrd="0" destOrd="4" presId="urn:microsoft.com/office/officeart/2005/8/layout/vList5"/>
    <dgm:cxn modelId="{11E07705-11CF-4B89-BA01-4B3B04DD81DF}" srcId="{902D7293-327D-4339-BF0D-3CADC4AA7B38}" destId="{EFEB3615-831D-4C03-A686-023C0809FDA9}" srcOrd="0" destOrd="0" parTransId="{32036840-309F-4850-A069-CAFE981EFB06}" sibTransId="{4B002DF7-07AA-4BF6-B4C0-96B208B5D492}"/>
    <dgm:cxn modelId="{8C66EC14-141F-4665-A907-A1CD099FCFD0}" srcId="{6FA86164-E215-4849-B9D4-8C2AEB7A1BF8}" destId="{DE95B971-2207-44C9-B528-B894B3E587D6}" srcOrd="4" destOrd="0" parTransId="{0914EA74-FC88-4591-919D-5DA86DF0949D}" sibTransId="{AFFDF93A-637E-4DF9-98F3-A66A9783C929}"/>
    <dgm:cxn modelId="{C8280BBA-8114-4276-AB29-3C3EA8E41600}" srcId="{6FA86164-E215-4849-B9D4-8C2AEB7A1BF8}" destId="{B834BDD7-A11E-4A85-A237-463A3A15B34B}" srcOrd="1" destOrd="0" parTransId="{F1EFC8F5-B2EC-4750-9D1D-E712072E1AB7}" sibTransId="{2EF753A6-6B82-40AB-ACF2-E91531BF05F6}"/>
    <dgm:cxn modelId="{A0AB1250-450B-46A9-AF22-3417553ECB68}" type="presOf" srcId="{C4850D63-74C1-4FAA-9EA0-FE478768CAE0}" destId="{637E2910-9FF3-411E-A7A0-A19A83B2CF79}" srcOrd="0" destOrd="3" presId="urn:microsoft.com/office/officeart/2005/8/layout/vList5"/>
    <dgm:cxn modelId="{60E1B44C-1BCF-4A80-8D61-D9988255D51B}" srcId="{EFEB3615-831D-4C03-A686-023C0809FDA9}" destId="{EB593229-2D4D-4FFE-9C92-70D15EACBC6C}" srcOrd="4" destOrd="0" parTransId="{141DCA2B-B7FA-4C6D-8ABE-B0A5525D18BC}" sibTransId="{D17518EF-E109-4741-A22B-7E6EEC56AC96}"/>
    <dgm:cxn modelId="{E5D30EC1-F7B6-4038-9D2C-1E7D1E0ED101}" type="presOf" srcId="{6FA86164-E215-4849-B9D4-8C2AEB7A1BF8}" destId="{CFD8D699-974C-44F8-BF76-A0960DEC8FBB}" srcOrd="0" destOrd="0" presId="urn:microsoft.com/office/officeart/2005/8/layout/vList5"/>
    <dgm:cxn modelId="{1CB136CD-39EF-4977-9311-2084E0486257}" type="presOf" srcId="{2B721D15-E32D-4BD2-AA6D-757BC3349CA9}" destId="{092374CF-F068-433D-8B3B-CD66F98782BF}" srcOrd="0" destOrd="0" presId="urn:microsoft.com/office/officeart/2005/8/layout/vList5"/>
    <dgm:cxn modelId="{BE7D3B3A-27ED-408C-9235-7AEAC2119AAF}" srcId="{AE59865E-F328-46E2-81DF-C8697CDCF5BC}" destId="{63E7B4CC-8071-4E55-84FA-BF0A4926E606}" srcOrd="3" destOrd="0" parTransId="{E53C5446-6F6F-4756-AAB4-655E8D21D056}" sibTransId="{75516B1F-BE66-4976-A373-4FC1AD4E9F3D}"/>
    <dgm:cxn modelId="{9D119B6E-0A13-47BD-88F3-465B68CF1C16}" type="presOf" srcId="{AB0D2812-CB91-417D-93D3-BDE57338C6D0}" destId="{637E2910-9FF3-411E-A7A0-A19A83B2CF79}" srcOrd="0" destOrd="0" presId="urn:microsoft.com/office/officeart/2005/8/layout/vList5"/>
    <dgm:cxn modelId="{5D2A47A0-4A91-4178-AD8B-217063FFF314}" srcId="{AE59865E-F328-46E2-81DF-C8697CDCF5BC}" destId="{EF533C1C-EBC7-4CA3-9249-4DE14C1F65AE}" srcOrd="2" destOrd="0" parTransId="{84746DAE-78DC-4BA4-A012-8636E6166392}" sibTransId="{C0981EA8-04B0-4EDA-A672-F34DAF0D9384}"/>
    <dgm:cxn modelId="{FD68A4D9-0460-4851-B2F8-1EA82ED2B887}" srcId="{6FA86164-E215-4849-B9D4-8C2AEB7A1BF8}" destId="{75ED1970-DA20-4AB5-9693-6D3720AB0AA3}" srcOrd="3" destOrd="0" parTransId="{5F615B55-BD8E-40B2-B62F-7947D47EE66A}" sibTransId="{985846E6-3F37-4925-82E7-4611FF334C60}"/>
    <dgm:cxn modelId="{1157E905-F6C1-484F-8866-30CC06FDD8B6}" srcId="{AE59865E-F328-46E2-81DF-C8697CDCF5BC}" destId="{2B721D15-E32D-4BD2-AA6D-757BC3349CA9}" srcOrd="0" destOrd="0" parTransId="{A08741A3-22D8-4F74-9EF9-B2BF9F7EA858}" sibTransId="{440637AA-09EE-4A17-BADA-8AF9C866121B}"/>
    <dgm:cxn modelId="{42ECDDDB-739F-452D-BB9B-55E1DC36234C}" srcId="{EFEB3615-831D-4C03-A686-023C0809FDA9}" destId="{B77F0BCD-C172-4318-8D97-873BE40CA511}" srcOrd="1" destOrd="0" parTransId="{2E04B40B-6995-47C6-A517-17028006F712}" sibTransId="{4F2DE53F-E178-4A60-A74E-99C73C322AF6}"/>
    <dgm:cxn modelId="{F944201D-222F-4F05-AE13-8E02F01EC725}" type="presOf" srcId="{D5C9B6B4-3494-45B5-8FF2-59725ADCE578}" destId="{637E2910-9FF3-411E-A7A0-A19A83B2CF79}" srcOrd="0" destOrd="2" presId="urn:microsoft.com/office/officeart/2005/8/layout/vList5"/>
    <dgm:cxn modelId="{C8E25FC9-ED8A-4BDF-9EB9-A30F94B8BC68}" type="presOf" srcId="{63E7B4CC-8071-4E55-84FA-BF0A4926E606}" destId="{092374CF-F068-433D-8B3B-CD66F98782BF}" srcOrd="0" destOrd="3" presId="urn:microsoft.com/office/officeart/2005/8/layout/vList5"/>
    <dgm:cxn modelId="{0935CDDE-E384-4004-BC21-AD15999680C7}" type="presOf" srcId="{43CA3BAE-21FC-4565-8EA8-F38ADC40947E}" destId="{B89686D9-7BEB-43B1-95DF-E6DE368EE0E5}" srcOrd="0" destOrd="0" presId="urn:microsoft.com/office/officeart/2005/8/layout/vList5"/>
    <dgm:cxn modelId="{0C8E6D8C-4ED6-4931-86D9-034EB49D7C1B}" type="presOf" srcId="{EB593229-2D4D-4FFE-9C92-70D15EACBC6C}" destId="{637E2910-9FF3-411E-A7A0-A19A83B2CF79}" srcOrd="0" destOrd="4" presId="urn:microsoft.com/office/officeart/2005/8/layout/vList5"/>
    <dgm:cxn modelId="{6F835B49-344C-471A-8655-CB827F1BD53B}" type="presOf" srcId="{902D7293-327D-4339-BF0D-3CADC4AA7B38}" destId="{51CB3A42-938A-419C-AACB-F37110574294}" srcOrd="0" destOrd="0" presId="urn:microsoft.com/office/officeart/2005/8/layout/vList5"/>
    <dgm:cxn modelId="{68013636-B6C5-4970-94EE-62F0BDF0AF90}" type="presOf" srcId="{87E9A82C-FD86-4A6A-8A04-504AF0606D7F}" destId="{092374CF-F068-433D-8B3B-CD66F98782BF}" srcOrd="0" destOrd="1" presId="urn:microsoft.com/office/officeart/2005/8/layout/vList5"/>
    <dgm:cxn modelId="{10EB42ED-E714-4963-B767-3202E75CECD8}" srcId="{902D7293-327D-4339-BF0D-3CADC4AA7B38}" destId="{AE59865E-F328-46E2-81DF-C8697CDCF5BC}" srcOrd="1" destOrd="0" parTransId="{06968AD3-D38B-4789-8269-FDA3454CB04D}" sibTransId="{BE1C3FC0-DE3C-4F44-A38E-09B42E6EF450}"/>
    <dgm:cxn modelId="{4D860868-D6A1-46E3-8C0F-AC29720BA854}" type="presOf" srcId="{EF533C1C-EBC7-4CA3-9249-4DE14C1F65AE}" destId="{092374CF-F068-433D-8B3B-CD66F98782BF}" srcOrd="0" destOrd="2" presId="urn:microsoft.com/office/officeart/2005/8/layout/vList5"/>
    <dgm:cxn modelId="{6AF0561C-4D7B-4B52-A897-1F10D9B9E3A8}" srcId="{EFEB3615-831D-4C03-A686-023C0809FDA9}" destId="{C4850D63-74C1-4FAA-9EA0-FE478768CAE0}" srcOrd="3" destOrd="0" parTransId="{393C341C-AEB1-41F2-B32B-8BB3C83B483E}" sibTransId="{871DBBA6-8F6D-4316-9AAC-1C6D9A695C29}"/>
    <dgm:cxn modelId="{1E87E742-E769-4680-A86C-66624920DB54}" type="presOf" srcId="{00515B53-F70F-4149-9BD2-4CC4061E8910}" destId="{092374CF-F068-433D-8B3B-CD66F98782BF}" srcOrd="0" destOrd="4" presId="urn:microsoft.com/office/officeart/2005/8/layout/vList5"/>
    <dgm:cxn modelId="{1E17A92C-14E6-410C-B688-5CE370D7C758}" srcId="{902D7293-327D-4339-BF0D-3CADC4AA7B38}" destId="{6FA86164-E215-4849-B9D4-8C2AEB7A1BF8}" srcOrd="2" destOrd="0" parTransId="{97BDCF85-28B3-454C-B6B1-75C0ADF01CEF}" sibTransId="{301DCA27-BA80-4695-B2AA-F723E6D21062}"/>
    <dgm:cxn modelId="{82A56811-4305-457B-BE07-F35CC3FDEA0F}" type="presParOf" srcId="{51CB3A42-938A-419C-AACB-F37110574294}" destId="{E5CF44FA-E983-47F8-B434-CFEAE32209C6}" srcOrd="0" destOrd="0" presId="urn:microsoft.com/office/officeart/2005/8/layout/vList5"/>
    <dgm:cxn modelId="{DD7E5B43-B56A-4D75-B635-862AC02944FE}" type="presParOf" srcId="{E5CF44FA-E983-47F8-B434-CFEAE32209C6}" destId="{6AF3AB81-08DD-40FD-9FF0-A1A505EDA4BF}" srcOrd="0" destOrd="0" presId="urn:microsoft.com/office/officeart/2005/8/layout/vList5"/>
    <dgm:cxn modelId="{23E67571-EBE4-445A-BA1D-0EC3C598B060}" type="presParOf" srcId="{E5CF44FA-E983-47F8-B434-CFEAE32209C6}" destId="{637E2910-9FF3-411E-A7A0-A19A83B2CF79}" srcOrd="1" destOrd="0" presId="urn:microsoft.com/office/officeart/2005/8/layout/vList5"/>
    <dgm:cxn modelId="{D83425CD-3C08-4616-B548-4115C4AFE83B}" type="presParOf" srcId="{51CB3A42-938A-419C-AACB-F37110574294}" destId="{7E58DA0D-2AE0-4CEF-98F4-8F4598E894EB}" srcOrd="1" destOrd="0" presId="urn:microsoft.com/office/officeart/2005/8/layout/vList5"/>
    <dgm:cxn modelId="{8B126E89-DB00-4B7D-9318-19917FB6718F}" type="presParOf" srcId="{51CB3A42-938A-419C-AACB-F37110574294}" destId="{DD00D952-0A02-4847-BF52-CEA02654D533}" srcOrd="2" destOrd="0" presId="urn:microsoft.com/office/officeart/2005/8/layout/vList5"/>
    <dgm:cxn modelId="{7D6112E2-DAE0-4A12-96E4-61DAA888F078}" type="presParOf" srcId="{DD00D952-0A02-4847-BF52-CEA02654D533}" destId="{F6F79683-1875-4AD1-BA27-CF8935E4FC44}" srcOrd="0" destOrd="0" presId="urn:microsoft.com/office/officeart/2005/8/layout/vList5"/>
    <dgm:cxn modelId="{E0A1BBA4-A8A6-4549-AE73-B375DF3E4A59}" type="presParOf" srcId="{DD00D952-0A02-4847-BF52-CEA02654D533}" destId="{092374CF-F068-433D-8B3B-CD66F98782BF}" srcOrd="1" destOrd="0" presId="urn:microsoft.com/office/officeart/2005/8/layout/vList5"/>
    <dgm:cxn modelId="{464EC941-783C-42F9-B40A-3E13D8106C60}" type="presParOf" srcId="{51CB3A42-938A-419C-AACB-F37110574294}" destId="{E0FF0F30-43BE-4432-938E-8C619C210BDC}" srcOrd="3" destOrd="0" presId="urn:microsoft.com/office/officeart/2005/8/layout/vList5"/>
    <dgm:cxn modelId="{2112D9CD-FF95-4614-9E42-BA4B661A18FC}" type="presParOf" srcId="{51CB3A42-938A-419C-AACB-F37110574294}" destId="{78520DA8-1B09-4E57-A41D-E5B8669264CA}" srcOrd="4" destOrd="0" presId="urn:microsoft.com/office/officeart/2005/8/layout/vList5"/>
    <dgm:cxn modelId="{EB3BD829-C1E0-4CC8-A00E-9F5420804FFD}" type="presParOf" srcId="{78520DA8-1B09-4E57-A41D-E5B8669264CA}" destId="{CFD8D699-974C-44F8-BF76-A0960DEC8FBB}" srcOrd="0" destOrd="0" presId="urn:microsoft.com/office/officeart/2005/8/layout/vList5"/>
    <dgm:cxn modelId="{20E6F40C-46B3-498D-8160-61ED17CDF30E}" type="presParOf" srcId="{78520DA8-1B09-4E57-A41D-E5B8669264CA}" destId="{B89686D9-7BEB-43B1-95DF-E6DE368EE0E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64B4D3-17D2-4DFD-AA90-40DA2D644BA3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BE9462-5F83-463C-8D9E-B1D90161D883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Письменное заявление родителя </a:t>
          </a:r>
        </a:p>
      </dgm:t>
    </dgm:pt>
    <dgm:pt modelId="{695F4A3B-2490-46F8-98E2-470753CDAA1B}" type="parTrans" cxnId="{9826954D-3ABF-434E-9D77-C9B4501F5728}">
      <dgm:prSet/>
      <dgm:spPr/>
      <dgm:t>
        <a:bodyPr/>
        <a:lstStyle/>
        <a:p>
          <a:endParaRPr lang="ru-RU"/>
        </a:p>
      </dgm:t>
    </dgm:pt>
    <dgm:pt modelId="{9D0D8BB8-5718-4DA9-A70B-2F760F2849F7}" type="sibTrans" cxnId="{9826954D-3ABF-434E-9D77-C9B4501F5728}">
      <dgm:prSet/>
      <dgm:spPr/>
      <dgm:t>
        <a:bodyPr/>
        <a:lstStyle/>
        <a:p>
          <a:endParaRPr lang="ru-RU"/>
        </a:p>
      </dgm:t>
    </dgm:pt>
    <dgm:pt modelId="{D69C94EF-51D6-465E-AECD-AD69644E2C44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Направление</a:t>
          </a:r>
        </a:p>
      </dgm:t>
    </dgm:pt>
    <dgm:pt modelId="{A2EB8278-267A-4D4A-BF01-8BDA6EC13C14}" type="parTrans" cxnId="{41ED9E8E-E405-49F0-8847-93AEA0D90993}">
      <dgm:prSet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C3D785F4-99D0-4979-ADA6-1548A5FD15D0}" type="sibTrans" cxnId="{41ED9E8E-E405-49F0-8847-93AEA0D90993}">
      <dgm:prSet/>
      <dgm:spPr/>
      <dgm:t>
        <a:bodyPr/>
        <a:lstStyle/>
        <a:p>
          <a:endParaRPr lang="ru-RU"/>
        </a:p>
      </dgm:t>
    </dgm:pt>
    <dgm:pt modelId="{DDB7672C-BFA7-4974-8E8D-136D0B5AA355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Самообращение</a:t>
          </a:r>
        </a:p>
      </dgm:t>
    </dgm:pt>
    <dgm:pt modelId="{2E90AC69-8598-4602-B1F1-9B9AF4430594}" type="parTrans" cxnId="{F4936FAA-131F-4905-94BE-420D42A657BC}">
      <dgm:prSet/>
      <dgm:spPr>
        <a:solidFill>
          <a:schemeClr val="accent2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08908B9F-6AD6-4596-B596-DC57CA3B9572}" type="sibTrans" cxnId="{F4936FAA-131F-4905-94BE-420D42A657BC}">
      <dgm:prSet/>
      <dgm:spPr/>
      <dgm:t>
        <a:bodyPr/>
        <a:lstStyle/>
        <a:p>
          <a:endParaRPr lang="ru-RU"/>
        </a:p>
      </dgm:t>
    </dgm:pt>
    <dgm:pt modelId="{0CD68774-7D4A-4B00-AEAA-9FE494268517}" type="pres">
      <dgm:prSet presAssocID="{6864B4D3-17D2-4DFD-AA90-40DA2D644BA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34A030-0302-426B-B204-238FD8E2425E}" type="pres">
      <dgm:prSet presAssocID="{85BE9462-5F83-463C-8D9E-B1D90161D883}" presName="centerShape" presStyleLbl="node0" presStyleIdx="0" presStyleCnt="1" custScaleY="93401"/>
      <dgm:spPr/>
      <dgm:t>
        <a:bodyPr/>
        <a:lstStyle/>
        <a:p>
          <a:endParaRPr lang="ru-RU"/>
        </a:p>
      </dgm:t>
    </dgm:pt>
    <dgm:pt modelId="{ADC10BDB-EB4B-4D74-865A-E42F237B5575}" type="pres">
      <dgm:prSet presAssocID="{A2EB8278-267A-4D4A-BF01-8BDA6EC13C14}" presName="parTrans" presStyleLbl="bgSibTrans2D1" presStyleIdx="0" presStyleCnt="2" custScaleX="117569"/>
      <dgm:spPr/>
      <dgm:t>
        <a:bodyPr/>
        <a:lstStyle/>
        <a:p>
          <a:endParaRPr lang="ru-RU"/>
        </a:p>
      </dgm:t>
    </dgm:pt>
    <dgm:pt modelId="{678B4364-7C77-48E4-A4CA-90FBFA38F6E6}" type="pres">
      <dgm:prSet presAssocID="{D69C94EF-51D6-465E-AECD-AD69644E2C44}" presName="node" presStyleLbl="node1" presStyleIdx="0" presStyleCnt="2" custScaleY="51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90A70F-0F91-4C4B-83DE-BA3DF05362FF}" type="pres">
      <dgm:prSet presAssocID="{2E90AC69-8598-4602-B1F1-9B9AF4430594}" presName="parTrans" presStyleLbl="bgSibTrans2D1" presStyleIdx="1" presStyleCnt="2" custScaleX="113869"/>
      <dgm:spPr/>
      <dgm:t>
        <a:bodyPr/>
        <a:lstStyle/>
        <a:p>
          <a:endParaRPr lang="ru-RU"/>
        </a:p>
      </dgm:t>
    </dgm:pt>
    <dgm:pt modelId="{5C6D4733-2C49-4233-BAE0-6703D6DCEBE0}" type="pres">
      <dgm:prSet presAssocID="{DDB7672C-BFA7-4974-8E8D-136D0B5AA355}" presName="node" presStyleLbl="node1" presStyleIdx="1" presStyleCnt="2" custScaleY="47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936FAA-131F-4905-94BE-420D42A657BC}" srcId="{85BE9462-5F83-463C-8D9E-B1D90161D883}" destId="{DDB7672C-BFA7-4974-8E8D-136D0B5AA355}" srcOrd="1" destOrd="0" parTransId="{2E90AC69-8598-4602-B1F1-9B9AF4430594}" sibTransId="{08908B9F-6AD6-4596-B596-DC57CA3B9572}"/>
    <dgm:cxn modelId="{9826954D-3ABF-434E-9D77-C9B4501F5728}" srcId="{6864B4D3-17D2-4DFD-AA90-40DA2D644BA3}" destId="{85BE9462-5F83-463C-8D9E-B1D90161D883}" srcOrd="0" destOrd="0" parTransId="{695F4A3B-2490-46F8-98E2-470753CDAA1B}" sibTransId="{9D0D8BB8-5718-4DA9-A70B-2F760F2849F7}"/>
    <dgm:cxn modelId="{C0BA5B2F-0166-4535-87F6-873B05B2B4AC}" type="presOf" srcId="{2E90AC69-8598-4602-B1F1-9B9AF4430594}" destId="{D090A70F-0F91-4C4B-83DE-BA3DF05362FF}" srcOrd="0" destOrd="0" presId="urn:microsoft.com/office/officeart/2005/8/layout/radial4"/>
    <dgm:cxn modelId="{86E3EF3D-3695-48D0-85A5-4804FB921A7C}" type="presOf" srcId="{DDB7672C-BFA7-4974-8E8D-136D0B5AA355}" destId="{5C6D4733-2C49-4233-BAE0-6703D6DCEBE0}" srcOrd="0" destOrd="0" presId="urn:microsoft.com/office/officeart/2005/8/layout/radial4"/>
    <dgm:cxn modelId="{BEC1425C-4298-4DD2-9850-D5CE25376DFE}" type="presOf" srcId="{D69C94EF-51D6-465E-AECD-AD69644E2C44}" destId="{678B4364-7C77-48E4-A4CA-90FBFA38F6E6}" srcOrd="0" destOrd="0" presId="urn:microsoft.com/office/officeart/2005/8/layout/radial4"/>
    <dgm:cxn modelId="{3EAE62C5-BBBC-4A42-B817-C82AD7389B55}" type="presOf" srcId="{6864B4D3-17D2-4DFD-AA90-40DA2D644BA3}" destId="{0CD68774-7D4A-4B00-AEAA-9FE494268517}" srcOrd="0" destOrd="0" presId="urn:microsoft.com/office/officeart/2005/8/layout/radial4"/>
    <dgm:cxn modelId="{383FFBFF-FA4D-4367-B4D8-2E4F48DCB5AA}" type="presOf" srcId="{A2EB8278-267A-4D4A-BF01-8BDA6EC13C14}" destId="{ADC10BDB-EB4B-4D74-865A-E42F237B5575}" srcOrd="0" destOrd="0" presId="urn:microsoft.com/office/officeart/2005/8/layout/radial4"/>
    <dgm:cxn modelId="{41ED9E8E-E405-49F0-8847-93AEA0D90993}" srcId="{85BE9462-5F83-463C-8D9E-B1D90161D883}" destId="{D69C94EF-51D6-465E-AECD-AD69644E2C44}" srcOrd="0" destOrd="0" parTransId="{A2EB8278-267A-4D4A-BF01-8BDA6EC13C14}" sibTransId="{C3D785F4-99D0-4979-ADA6-1548A5FD15D0}"/>
    <dgm:cxn modelId="{3CD7B293-07AA-4671-B77A-48596D02176E}" type="presOf" srcId="{85BE9462-5F83-463C-8D9E-B1D90161D883}" destId="{4C34A030-0302-426B-B204-238FD8E2425E}" srcOrd="0" destOrd="0" presId="urn:microsoft.com/office/officeart/2005/8/layout/radial4"/>
    <dgm:cxn modelId="{1AD6002C-952D-4741-9EE0-8FB21A1B00ED}" type="presParOf" srcId="{0CD68774-7D4A-4B00-AEAA-9FE494268517}" destId="{4C34A030-0302-426B-B204-238FD8E2425E}" srcOrd="0" destOrd="0" presId="urn:microsoft.com/office/officeart/2005/8/layout/radial4"/>
    <dgm:cxn modelId="{845F7368-AB5B-40E3-8E8E-D7BBA5DE99EC}" type="presParOf" srcId="{0CD68774-7D4A-4B00-AEAA-9FE494268517}" destId="{ADC10BDB-EB4B-4D74-865A-E42F237B5575}" srcOrd="1" destOrd="0" presId="urn:microsoft.com/office/officeart/2005/8/layout/radial4"/>
    <dgm:cxn modelId="{DFD64C8C-50FD-41F5-8148-2212AE78A656}" type="presParOf" srcId="{0CD68774-7D4A-4B00-AEAA-9FE494268517}" destId="{678B4364-7C77-48E4-A4CA-90FBFA38F6E6}" srcOrd="2" destOrd="0" presId="urn:microsoft.com/office/officeart/2005/8/layout/radial4"/>
    <dgm:cxn modelId="{F47EE88B-C090-4C90-8A42-C2EB5BA37592}" type="presParOf" srcId="{0CD68774-7D4A-4B00-AEAA-9FE494268517}" destId="{D090A70F-0F91-4C4B-83DE-BA3DF05362FF}" srcOrd="3" destOrd="0" presId="urn:microsoft.com/office/officeart/2005/8/layout/radial4"/>
    <dgm:cxn modelId="{09B21BAC-D0FD-4E4D-935B-13BF1DEFCBDF}" type="presParOf" srcId="{0CD68774-7D4A-4B00-AEAA-9FE494268517}" destId="{5C6D4733-2C49-4233-BAE0-6703D6DCEBE0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57F435-0C12-4C87-BC00-46E6771BB8DF}" type="doc">
      <dgm:prSet loTypeId="urn:microsoft.com/office/officeart/2005/8/layout/matrix1" loCatId="matrix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AFFBF4A-1EBB-4E3D-9DE7-0C0141575076}">
      <dgm:prSet phldrT="[Текст]" custT="1"/>
      <dgm:spPr/>
      <dgm:t>
        <a:bodyPr/>
        <a:lstStyle/>
        <a:p>
          <a:r>
            <a:rPr lang="ru-RU" sz="3200" dirty="0"/>
            <a:t>ЗАКЛЮЧЕНИЕ</a:t>
          </a:r>
        </a:p>
      </dgm:t>
    </dgm:pt>
    <dgm:pt modelId="{C5D36F36-AC2A-4AD1-BC2E-812807A1EEF0}" type="parTrans" cxnId="{A0BE1205-B0BF-4FD9-84CC-8EE27113EC90}">
      <dgm:prSet/>
      <dgm:spPr/>
      <dgm:t>
        <a:bodyPr/>
        <a:lstStyle/>
        <a:p>
          <a:endParaRPr lang="ru-RU"/>
        </a:p>
      </dgm:t>
    </dgm:pt>
    <dgm:pt modelId="{D5737BF8-F0B2-4430-B354-B9A153C9DC36}" type="sibTrans" cxnId="{A0BE1205-B0BF-4FD9-84CC-8EE27113EC90}">
      <dgm:prSet/>
      <dgm:spPr/>
      <dgm:t>
        <a:bodyPr/>
        <a:lstStyle/>
        <a:p>
          <a:endParaRPr lang="ru-RU"/>
        </a:p>
      </dgm:t>
    </dgm:pt>
    <dgm:pt modelId="{816ED5B6-C5AF-4511-BA3C-4C57640409ED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b="1" dirty="0"/>
            <a:t>В день </a:t>
          </a:r>
          <a:r>
            <a:rPr lang="ru-RU" dirty="0"/>
            <a:t>комиссии</a:t>
          </a:r>
        </a:p>
        <a:p>
          <a:r>
            <a:rPr lang="ru-RU" dirty="0"/>
            <a:t>В отдельных случаях в течение </a:t>
          </a:r>
          <a:r>
            <a:rPr lang="ru-RU" b="1" dirty="0"/>
            <a:t>5 дней</a:t>
          </a:r>
        </a:p>
      </dgm:t>
    </dgm:pt>
    <dgm:pt modelId="{99972A10-4EBE-4727-8532-6E54AB16A4BB}" type="parTrans" cxnId="{11922415-D747-40F5-B184-46E6DDA888A2}">
      <dgm:prSet/>
      <dgm:spPr/>
      <dgm:t>
        <a:bodyPr/>
        <a:lstStyle/>
        <a:p>
          <a:endParaRPr lang="ru-RU"/>
        </a:p>
      </dgm:t>
    </dgm:pt>
    <dgm:pt modelId="{D9490D5C-A3DF-402F-A127-648A35A0F209}" type="sibTrans" cxnId="{11922415-D747-40F5-B184-46E6DDA888A2}">
      <dgm:prSet/>
      <dgm:spPr/>
      <dgm:t>
        <a:bodyPr/>
        <a:lstStyle/>
        <a:p>
          <a:endParaRPr lang="ru-RU"/>
        </a:p>
      </dgm:t>
    </dgm:pt>
    <dgm:pt modelId="{F655D644-F20B-41A9-8097-3AB46A09FD9E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/>
            <a:t>Р</a:t>
          </a:r>
          <a:r>
            <a:rPr lang="ru-RU" b="1" dirty="0"/>
            <a:t>екомендательный</a:t>
          </a:r>
          <a:r>
            <a:rPr lang="ru-RU" dirty="0"/>
            <a:t> характер для </a:t>
          </a:r>
          <a:r>
            <a:rPr lang="ru-RU" b="1" dirty="0"/>
            <a:t>родителей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b="1" dirty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/>
            <a:t>Обязательный </a:t>
          </a:r>
          <a:r>
            <a:rPr lang="ru-RU" b="0" dirty="0"/>
            <a:t>для</a:t>
          </a:r>
          <a:r>
            <a:rPr lang="ru-RU" b="1" dirty="0"/>
            <a:t> </a:t>
          </a:r>
          <a:r>
            <a:rPr lang="ru-RU" dirty="0"/>
            <a:t>соответствующих </a:t>
          </a:r>
          <a:r>
            <a:rPr lang="ru-RU" b="1" dirty="0"/>
            <a:t>органов</a:t>
          </a:r>
          <a:r>
            <a:rPr lang="ru-RU" dirty="0"/>
            <a:t> власти и </a:t>
          </a:r>
          <a:r>
            <a:rPr lang="ru-RU" b="1" dirty="0"/>
            <a:t>организаций  </a:t>
          </a:r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/>
        </a:p>
      </dgm:t>
    </dgm:pt>
    <dgm:pt modelId="{9FA23093-6AC0-4E96-911A-D3BD765377F1}" type="parTrans" cxnId="{32DBD8E5-B6CA-4CF7-8D2A-D0DEFF53DD00}">
      <dgm:prSet/>
      <dgm:spPr/>
      <dgm:t>
        <a:bodyPr/>
        <a:lstStyle/>
        <a:p>
          <a:endParaRPr lang="ru-RU"/>
        </a:p>
      </dgm:t>
    </dgm:pt>
    <dgm:pt modelId="{9B68C818-9096-4991-A396-E81E0A0B7A92}" type="sibTrans" cxnId="{32DBD8E5-B6CA-4CF7-8D2A-D0DEFF53DD00}">
      <dgm:prSet/>
      <dgm:spPr/>
      <dgm:t>
        <a:bodyPr/>
        <a:lstStyle/>
        <a:p>
          <a:endParaRPr lang="ru-RU"/>
        </a:p>
      </dgm:t>
    </dgm:pt>
    <dgm:pt modelId="{D9689D58-F888-49DB-AC4F-D8C72B0E8D2A}">
      <dgm:prSet phldrT="[Текст]"/>
      <dgm:spPr/>
      <dgm:t>
        <a:bodyPr/>
        <a:lstStyle/>
        <a:p>
          <a:r>
            <a:rPr lang="ru-RU" dirty="0"/>
            <a:t>Ознакомление </a:t>
          </a:r>
          <a:r>
            <a:rPr lang="ru-RU" b="1" dirty="0"/>
            <a:t>под роспись </a:t>
          </a:r>
        </a:p>
      </dgm:t>
    </dgm:pt>
    <dgm:pt modelId="{38C2D769-5460-4974-9043-F8F938E5A3CE}" type="parTrans" cxnId="{2CE8FE5C-DC7D-46CA-92B1-345BDB5A5A89}">
      <dgm:prSet/>
      <dgm:spPr/>
      <dgm:t>
        <a:bodyPr/>
        <a:lstStyle/>
        <a:p>
          <a:endParaRPr lang="ru-RU"/>
        </a:p>
      </dgm:t>
    </dgm:pt>
    <dgm:pt modelId="{4979A7E7-C414-4A5C-BD3E-4B7E6D4D9541}" type="sibTrans" cxnId="{2CE8FE5C-DC7D-46CA-92B1-345BDB5A5A89}">
      <dgm:prSet/>
      <dgm:spPr/>
      <dgm:t>
        <a:bodyPr/>
        <a:lstStyle/>
        <a:p>
          <a:endParaRPr lang="ru-RU"/>
        </a:p>
      </dgm:t>
    </dgm:pt>
    <dgm:pt modelId="{68344929-11EE-408F-A944-F4CA1D8B3F12}">
      <dgm:prSet phldrT="[Текст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ru-RU" dirty="0"/>
            <a:t>Действительно для предъявления в соответствующие органы власти и образовательные организации в течение </a:t>
          </a:r>
          <a:r>
            <a:rPr lang="ru-RU" b="1" dirty="0"/>
            <a:t>1 года </a:t>
          </a:r>
          <a:r>
            <a:rPr lang="ru-RU" dirty="0"/>
            <a:t>с даты его подписания</a:t>
          </a:r>
        </a:p>
      </dgm:t>
    </dgm:pt>
    <dgm:pt modelId="{D8999F69-4964-4FA1-97D7-4589387FA481}" type="parTrans" cxnId="{7E4EE5B6-76BC-4C45-AEAE-5BCED1917C9A}">
      <dgm:prSet/>
      <dgm:spPr/>
      <dgm:t>
        <a:bodyPr/>
        <a:lstStyle/>
        <a:p>
          <a:endParaRPr lang="ru-RU"/>
        </a:p>
      </dgm:t>
    </dgm:pt>
    <dgm:pt modelId="{37A2F5D8-C81A-4690-94A5-C99203B52DBC}" type="sibTrans" cxnId="{7E4EE5B6-76BC-4C45-AEAE-5BCED1917C9A}">
      <dgm:prSet/>
      <dgm:spPr/>
      <dgm:t>
        <a:bodyPr/>
        <a:lstStyle/>
        <a:p>
          <a:endParaRPr lang="ru-RU"/>
        </a:p>
      </dgm:t>
    </dgm:pt>
    <dgm:pt modelId="{2ED7217A-AABB-41D8-B0C1-A9880BA791CA}" type="pres">
      <dgm:prSet presAssocID="{7957F435-0C12-4C87-BC00-46E6771BB8D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04DECD-A91F-4741-8F1A-EC781F4E79B5}" type="pres">
      <dgm:prSet presAssocID="{7957F435-0C12-4C87-BC00-46E6771BB8DF}" presName="matrix" presStyleCnt="0"/>
      <dgm:spPr/>
    </dgm:pt>
    <dgm:pt modelId="{6D339EB2-9ECC-48A9-BA35-FD690216F503}" type="pres">
      <dgm:prSet presAssocID="{7957F435-0C12-4C87-BC00-46E6771BB8DF}" presName="tile1" presStyleLbl="node1" presStyleIdx="0" presStyleCnt="4" custScaleX="58408" custLinFactNeighborX="-8716" custLinFactNeighborY="4035"/>
      <dgm:spPr/>
      <dgm:t>
        <a:bodyPr/>
        <a:lstStyle/>
        <a:p>
          <a:endParaRPr lang="ru-RU"/>
        </a:p>
      </dgm:t>
    </dgm:pt>
    <dgm:pt modelId="{AF0786E6-F28D-4144-91BA-32B54B6FE928}" type="pres">
      <dgm:prSet presAssocID="{7957F435-0C12-4C87-BC00-46E6771BB8D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D94234-DA13-4935-BA55-622D91D653B3}" type="pres">
      <dgm:prSet presAssocID="{7957F435-0C12-4C87-BC00-46E6771BB8DF}" presName="tile2" presStyleLbl="node1" presStyleIdx="1" presStyleCnt="4" custScaleX="130221" custScaleY="103340" custLinFactNeighborX="-13596" custLinFactNeighborY="4611"/>
      <dgm:spPr/>
      <dgm:t>
        <a:bodyPr/>
        <a:lstStyle/>
        <a:p>
          <a:endParaRPr lang="ru-RU"/>
        </a:p>
      </dgm:t>
    </dgm:pt>
    <dgm:pt modelId="{05D01224-3310-458A-B201-70B45FBAAE3A}" type="pres">
      <dgm:prSet presAssocID="{7957F435-0C12-4C87-BC00-46E6771BB8D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2F8FB7-60B9-4B35-92D2-75F6393B4940}" type="pres">
      <dgm:prSet presAssocID="{7957F435-0C12-4C87-BC00-46E6771BB8DF}" presName="tile3" presStyleLbl="node1" presStyleIdx="2" presStyleCnt="4" custScaleX="62764" custLinFactNeighborX="-6555" custLinFactNeighborY="3737"/>
      <dgm:spPr/>
      <dgm:t>
        <a:bodyPr/>
        <a:lstStyle/>
        <a:p>
          <a:endParaRPr lang="ru-RU"/>
        </a:p>
      </dgm:t>
    </dgm:pt>
    <dgm:pt modelId="{11A3D7A3-7467-4857-883B-7A0ED1CE42BD}" type="pres">
      <dgm:prSet presAssocID="{7957F435-0C12-4C87-BC00-46E6771BB8D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F8A3D6-8166-4C15-A82E-E4AEB7867DD1}" type="pres">
      <dgm:prSet presAssocID="{7957F435-0C12-4C87-BC00-46E6771BB8DF}" presName="tile4" presStyleLbl="node1" presStyleIdx="3" presStyleCnt="4" custScaleX="126020" custLinFactNeighborX="-11577" custLinFactNeighborY="0"/>
      <dgm:spPr/>
      <dgm:t>
        <a:bodyPr/>
        <a:lstStyle/>
        <a:p>
          <a:endParaRPr lang="ru-RU"/>
        </a:p>
      </dgm:t>
    </dgm:pt>
    <dgm:pt modelId="{2535E176-990E-4686-B366-1A90A8CC7A49}" type="pres">
      <dgm:prSet presAssocID="{7957F435-0C12-4C87-BC00-46E6771BB8D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CBFA30-586C-432A-856A-36BDA67CE4AD}" type="pres">
      <dgm:prSet presAssocID="{7957F435-0C12-4C87-BC00-46E6771BB8DF}" presName="centerTile" presStyleLbl="fgShp" presStyleIdx="0" presStyleCnt="1" custScaleX="131696" custScaleY="127263" custLinFactNeighborX="-19637" custLinFactNeighborY="922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863FBFD9-8215-4ACF-8427-7EBE1CF54901}" type="presOf" srcId="{68344929-11EE-408F-A944-F4CA1D8B3F12}" destId="{2535E176-990E-4686-B366-1A90A8CC7A49}" srcOrd="1" destOrd="0" presId="urn:microsoft.com/office/officeart/2005/8/layout/matrix1"/>
    <dgm:cxn modelId="{73DEA33D-9C22-4BA7-B026-428344C0FE7E}" type="presOf" srcId="{816ED5B6-C5AF-4511-BA3C-4C57640409ED}" destId="{AF0786E6-F28D-4144-91BA-32B54B6FE928}" srcOrd="1" destOrd="0" presId="urn:microsoft.com/office/officeart/2005/8/layout/matrix1"/>
    <dgm:cxn modelId="{A0BE1205-B0BF-4FD9-84CC-8EE27113EC90}" srcId="{7957F435-0C12-4C87-BC00-46E6771BB8DF}" destId="{0AFFBF4A-1EBB-4E3D-9DE7-0C0141575076}" srcOrd="0" destOrd="0" parTransId="{C5D36F36-AC2A-4AD1-BC2E-812807A1EEF0}" sibTransId="{D5737BF8-F0B2-4430-B354-B9A153C9DC36}"/>
    <dgm:cxn modelId="{11922415-D747-40F5-B184-46E6DDA888A2}" srcId="{0AFFBF4A-1EBB-4E3D-9DE7-0C0141575076}" destId="{816ED5B6-C5AF-4511-BA3C-4C57640409ED}" srcOrd="0" destOrd="0" parTransId="{99972A10-4EBE-4727-8532-6E54AB16A4BB}" sibTransId="{D9490D5C-A3DF-402F-A127-648A35A0F209}"/>
    <dgm:cxn modelId="{8E1E25F2-9A72-4A35-91BC-6DBE3B98B0A6}" type="presOf" srcId="{7957F435-0C12-4C87-BC00-46E6771BB8DF}" destId="{2ED7217A-AABB-41D8-B0C1-A9880BA791CA}" srcOrd="0" destOrd="0" presId="urn:microsoft.com/office/officeart/2005/8/layout/matrix1"/>
    <dgm:cxn modelId="{1DE3696B-4B6E-4B60-923B-344E9203269F}" type="presOf" srcId="{68344929-11EE-408F-A944-F4CA1D8B3F12}" destId="{C9F8A3D6-8166-4C15-A82E-E4AEB7867DD1}" srcOrd="0" destOrd="0" presId="urn:microsoft.com/office/officeart/2005/8/layout/matrix1"/>
    <dgm:cxn modelId="{32DBD8E5-B6CA-4CF7-8D2A-D0DEFF53DD00}" srcId="{0AFFBF4A-1EBB-4E3D-9DE7-0C0141575076}" destId="{F655D644-F20B-41A9-8097-3AB46A09FD9E}" srcOrd="1" destOrd="0" parTransId="{9FA23093-6AC0-4E96-911A-D3BD765377F1}" sibTransId="{9B68C818-9096-4991-A396-E81E0A0B7A92}"/>
    <dgm:cxn modelId="{11C2991B-9D70-4A0B-B436-BFF81B923295}" type="presOf" srcId="{F655D644-F20B-41A9-8097-3AB46A09FD9E}" destId="{A9D94234-DA13-4935-BA55-622D91D653B3}" srcOrd="0" destOrd="0" presId="urn:microsoft.com/office/officeart/2005/8/layout/matrix1"/>
    <dgm:cxn modelId="{7E4EE5B6-76BC-4C45-AEAE-5BCED1917C9A}" srcId="{0AFFBF4A-1EBB-4E3D-9DE7-0C0141575076}" destId="{68344929-11EE-408F-A944-F4CA1D8B3F12}" srcOrd="3" destOrd="0" parTransId="{D8999F69-4964-4FA1-97D7-4589387FA481}" sibTransId="{37A2F5D8-C81A-4690-94A5-C99203B52DBC}"/>
    <dgm:cxn modelId="{963372D2-4056-49E0-9F5B-2A65A8F7A0FF}" type="presOf" srcId="{F655D644-F20B-41A9-8097-3AB46A09FD9E}" destId="{05D01224-3310-458A-B201-70B45FBAAE3A}" srcOrd="1" destOrd="0" presId="urn:microsoft.com/office/officeart/2005/8/layout/matrix1"/>
    <dgm:cxn modelId="{845D698B-5585-49C2-BF17-DE52DC8C014C}" type="presOf" srcId="{0AFFBF4A-1EBB-4E3D-9DE7-0C0141575076}" destId="{74CBFA30-586C-432A-856A-36BDA67CE4AD}" srcOrd="0" destOrd="0" presId="urn:microsoft.com/office/officeart/2005/8/layout/matrix1"/>
    <dgm:cxn modelId="{2CE8FE5C-DC7D-46CA-92B1-345BDB5A5A89}" srcId="{0AFFBF4A-1EBB-4E3D-9DE7-0C0141575076}" destId="{D9689D58-F888-49DB-AC4F-D8C72B0E8D2A}" srcOrd="2" destOrd="0" parTransId="{38C2D769-5460-4974-9043-F8F938E5A3CE}" sibTransId="{4979A7E7-C414-4A5C-BD3E-4B7E6D4D9541}"/>
    <dgm:cxn modelId="{135C1096-1FA5-43CF-89F2-B8FD9DDE0EF7}" type="presOf" srcId="{D9689D58-F888-49DB-AC4F-D8C72B0E8D2A}" destId="{B92F8FB7-60B9-4B35-92D2-75F6393B4940}" srcOrd="0" destOrd="0" presId="urn:microsoft.com/office/officeart/2005/8/layout/matrix1"/>
    <dgm:cxn modelId="{7A93F810-5CAB-402C-A0C9-C6412D98C0D2}" type="presOf" srcId="{816ED5B6-C5AF-4511-BA3C-4C57640409ED}" destId="{6D339EB2-9ECC-48A9-BA35-FD690216F503}" srcOrd="0" destOrd="0" presId="urn:microsoft.com/office/officeart/2005/8/layout/matrix1"/>
    <dgm:cxn modelId="{B69A3048-0DC2-4B23-87E8-3DF7D91281C2}" type="presOf" srcId="{D9689D58-F888-49DB-AC4F-D8C72B0E8D2A}" destId="{11A3D7A3-7467-4857-883B-7A0ED1CE42BD}" srcOrd="1" destOrd="0" presId="urn:microsoft.com/office/officeart/2005/8/layout/matrix1"/>
    <dgm:cxn modelId="{85B2B45D-28E8-4A6C-8CD3-FAB74337DF8B}" type="presParOf" srcId="{2ED7217A-AABB-41D8-B0C1-A9880BA791CA}" destId="{7704DECD-A91F-4741-8F1A-EC781F4E79B5}" srcOrd="0" destOrd="0" presId="urn:microsoft.com/office/officeart/2005/8/layout/matrix1"/>
    <dgm:cxn modelId="{BD09B1EC-4E06-4723-8A9D-D206936FF459}" type="presParOf" srcId="{7704DECD-A91F-4741-8F1A-EC781F4E79B5}" destId="{6D339EB2-9ECC-48A9-BA35-FD690216F503}" srcOrd="0" destOrd="0" presId="urn:microsoft.com/office/officeart/2005/8/layout/matrix1"/>
    <dgm:cxn modelId="{B33C72F2-8F43-4F3F-A531-68FE375EAF47}" type="presParOf" srcId="{7704DECD-A91F-4741-8F1A-EC781F4E79B5}" destId="{AF0786E6-F28D-4144-91BA-32B54B6FE928}" srcOrd="1" destOrd="0" presId="urn:microsoft.com/office/officeart/2005/8/layout/matrix1"/>
    <dgm:cxn modelId="{C459B471-828A-4377-BBA8-0ABA02CE8C67}" type="presParOf" srcId="{7704DECD-A91F-4741-8F1A-EC781F4E79B5}" destId="{A9D94234-DA13-4935-BA55-622D91D653B3}" srcOrd="2" destOrd="0" presId="urn:microsoft.com/office/officeart/2005/8/layout/matrix1"/>
    <dgm:cxn modelId="{C1D9BB11-BF50-4DA2-9085-A66B5C701A9F}" type="presParOf" srcId="{7704DECD-A91F-4741-8F1A-EC781F4E79B5}" destId="{05D01224-3310-458A-B201-70B45FBAAE3A}" srcOrd="3" destOrd="0" presId="urn:microsoft.com/office/officeart/2005/8/layout/matrix1"/>
    <dgm:cxn modelId="{176E4B47-27F8-4C3D-9B5D-E6DD91E2EA02}" type="presParOf" srcId="{7704DECD-A91F-4741-8F1A-EC781F4E79B5}" destId="{B92F8FB7-60B9-4B35-92D2-75F6393B4940}" srcOrd="4" destOrd="0" presId="urn:microsoft.com/office/officeart/2005/8/layout/matrix1"/>
    <dgm:cxn modelId="{D2EF0558-710F-4F62-9259-FA4FC13977E3}" type="presParOf" srcId="{7704DECD-A91F-4741-8F1A-EC781F4E79B5}" destId="{11A3D7A3-7467-4857-883B-7A0ED1CE42BD}" srcOrd="5" destOrd="0" presId="urn:microsoft.com/office/officeart/2005/8/layout/matrix1"/>
    <dgm:cxn modelId="{81D6CCBA-2D25-40D2-9B9E-5EBA7E84D3C1}" type="presParOf" srcId="{7704DECD-A91F-4741-8F1A-EC781F4E79B5}" destId="{C9F8A3D6-8166-4C15-A82E-E4AEB7867DD1}" srcOrd="6" destOrd="0" presId="urn:microsoft.com/office/officeart/2005/8/layout/matrix1"/>
    <dgm:cxn modelId="{5FF81EB8-C3FD-4429-A12D-FC4D33B396B0}" type="presParOf" srcId="{7704DECD-A91F-4741-8F1A-EC781F4E79B5}" destId="{2535E176-990E-4686-B366-1A90A8CC7A49}" srcOrd="7" destOrd="0" presId="urn:microsoft.com/office/officeart/2005/8/layout/matrix1"/>
    <dgm:cxn modelId="{07CA38B2-E0A1-4F9C-AD03-38BCA1A8F062}" type="presParOf" srcId="{2ED7217A-AABB-41D8-B0C1-A9880BA791CA}" destId="{74CBFA30-586C-432A-856A-36BDA67CE4A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5A84C5-EF99-42D4-8919-9243A747B64B}" type="doc">
      <dgm:prSet loTypeId="urn:microsoft.com/office/officeart/2005/8/layout/radial5" loCatId="relationship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B0183276-BFF6-41CE-A0E6-8A5A6F44D7CA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>
              <a:solidFill>
                <a:schemeClr val="tx2">
                  <a:lumMod val="50000"/>
                </a:schemeClr>
              </a:solidFill>
            </a:rPr>
            <a:t>Специальные  условия</a:t>
          </a:r>
        </a:p>
      </dgm:t>
    </dgm:pt>
    <dgm:pt modelId="{C7A7B3D9-9A73-430F-9179-3C107DDA2FF5}" type="parTrans" cxnId="{5D8A1A0D-B09C-4E20-A522-FF7735C2FFE5}">
      <dgm:prSet/>
      <dgm:spPr/>
      <dgm:t>
        <a:bodyPr/>
        <a:lstStyle/>
        <a:p>
          <a:endParaRPr lang="ru-RU"/>
        </a:p>
      </dgm:t>
    </dgm:pt>
    <dgm:pt modelId="{A9CD2130-1B88-470F-9141-42CCB8B1BA5E}" type="sibTrans" cxnId="{5D8A1A0D-B09C-4E20-A522-FF7735C2FFE5}">
      <dgm:prSet/>
      <dgm:spPr/>
      <dgm:t>
        <a:bodyPr/>
        <a:lstStyle/>
        <a:p>
          <a:endParaRPr lang="ru-RU"/>
        </a:p>
      </dgm:t>
    </dgm:pt>
    <dgm:pt modelId="{77A45C47-D139-4BF1-8529-830CD91C5459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dirty="0"/>
            <a:t>АООП</a:t>
          </a:r>
        </a:p>
      </dgm:t>
    </dgm:pt>
    <dgm:pt modelId="{7FA8E50C-1FA9-42B2-A7E7-AFAC8AA3D918}" type="parTrans" cxnId="{F0AA860C-DFDE-4A0A-9E3B-8071FC40F9B1}">
      <dgm:prSet/>
      <dgm:spPr/>
      <dgm:t>
        <a:bodyPr/>
        <a:lstStyle/>
        <a:p>
          <a:endParaRPr lang="ru-RU"/>
        </a:p>
      </dgm:t>
    </dgm:pt>
    <dgm:pt modelId="{66241345-D83E-46FD-942D-B8CBDBFFEB13}" type="sibTrans" cxnId="{F0AA860C-DFDE-4A0A-9E3B-8071FC40F9B1}">
      <dgm:prSet/>
      <dgm:spPr/>
      <dgm:t>
        <a:bodyPr/>
        <a:lstStyle/>
        <a:p>
          <a:endParaRPr lang="ru-RU"/>
        </a:p>
      </dgm:t>
    </dgm:pt>
    <dgm:pt modelId="{801B7845-4182-46F2-AD7E-C68A34EB3A68}">
      <dgm:prSet phldrT="[Текст]" custT="1"/>
      <dgm:spPr/>
      <dgm:t>
        <a:bodyPr/>
        <a:lstStyle/>
        <a:p>
          <a:r>
            <a:rPr lang="ru-RU" sz="1600" dirty="0"/>
            <a:t>Ассистент / </a:t>
          </a:r>
          <a:r>
            <a:rPr lang="ru-RU" sz="1600" dirty="0" err="1"/>
            <a:t>тьютор</a:t>
          </a:r>
          <a:endParaRPr lang="ru-RU" sz="1600" dirty="0"/>
        </a:p>
      </dgm:t>
    </dgm:pt>
    <dgm:pt modelId="{6B44081B-868A-4690-9BA8-8B753CA1F68D}" type="parTrans" cxnId="{364B3731-E554-4F5A-B873-10BB198ADB02}">
      <dgm:prSet/>
      <dgm:spPr/>
      <dgm:t>
        <a:bodyPr/>
        <a:lstStyle/>
        <a:p>
          <a:endParaRPr lang="ru-RU"/>
        </a:p>
      </dgm:t>
    </dgm:pt>
    <dgm:pt modelId="{B802EA54-6D1B-401B-8CF8-9BC248452B21}" type="sibTrans" cxnId="{364B3731-E554-4F5A-B873-10BB198ADB02}">
      <dgm:prSet/>
      <dgm:spPr/>
      <dgm:t>
        <a:bodyPr/>
        <a:lstStyle/>
        <a:p>
          <a:endParaRPr lang="ru-RU"/>
        </a:p>
      </dgm:t>
    </dgm:pt>
    <dgm:pt modelId="{3172A277-676E-442E-9964-9BD6385CC9CC}">
      <dgm:prSet phldrT="[Текст]" custT="1"/>
      <dgm:spPr/>
      <dgm:t>
        <a:bodyPr/>
        <a:lstStyle/>
        <a:p>
          <a:r>
            <a:rPr lang="ru-RU" sz="1600" dirty="0"/>
            <a:t>Технические средства</a:t>
          </a:r>
        </a:p>
      </dgm:t>
    </dgm:pt>
    <dgm:pt modelId="{4938450B-9531-42DA-A5C8-28924FF3DD6E}" type="parTrans" cxnId="{EEB4CBD6-1B9F-4CC3-8F2E-A0824139FE6E}">
      <dgm:prSet/>
      <dgm:spPr/>
      <dgm:t>
        <a:bodyPr/>
        <a:lstStyle/>
        <a:p>
          <a:endParaRPr lang="ru-RU"/>
        </a:p>
      </dgm:t>
    </dgm:pt>
    <dgm:pt modelId="{FBEBAE67-EFAD-4A7D-BB2B-209AE39A7F5E}" type="sibTrans" cxnId="{EEB4CBD6-1B9F-4CC3-8F2E-A0824139FE6E}">
      <dgm:prSet/>
      <dgm:spPr/>
      <dgm:t>
        <a:bodyPr/>
        <a:lstStyle/>
        <a:p>
          <a:endParaRPr lang="ru-RU"/>
        </a:p>
      </dgm:t>
    </dgm:pt>
    <dgm:pt modelId="{A2B38230-B123-4BAB-8F00-5462C1F9BE0E}">
      <dgm:prSet phldrT="[Текст]" custT="1"/>
      <dgm:spPr/>
      <dgm:t>
        <a:bodyPr/>
        <a:lstStyle/>
        <a:p>
          <a:r>
            <a:rPr lang="ru-RU" sz="1600" dirty="0"/>
            <a:t>Организация пространства</a:t>
          </a:r>
        </a:p>
      </dgm:t>
    </dgm:pt>
    <dgm:pt modelId="{1F6C3F65-959F-47F6-A1BA-0B54BAB05FD2}" type="parTrans" cxnId="{4DF357AD-32BC-45CD-A7DE-5DE48379F1CF}">
      <dgm:prSet/>
      <dgm:spPr/>
      <dgm:t>
        <a:bodyPr/>
        <a:lstStyle/>
        <a:p>
          <a:endParaRPr lang="ru-RU"/>
        </a:p>
      </dgm:t>
    </dgm:pt>
    <dgm:pt modelId="{7145FEE9-C478-4E19-A0E0-40837FF05B12}" type="sibTrans" cxnId="{4DF357AD-32BC-45CD-A7DE-5DE48379F1CF}">
      <dgm:prSet/>
      <dgm:spPr/>
      <dgm:t>
        <a:bodyPr/>
        <a:lstStyle/>
        <a:p>
          <a:endParaRPr lang="ru-RU"/>
        </a:p>
      </dgm:t>
    </dgm:pt>
    <dgm:pt modelId="{FC508B2D-B1F0-45BD-91E9-6C8EC18E3E33}">
      <dgm:prSet phldrT="[Текст]" custT="1"/>
      <dgm:spPr/>
      <dgm:t>
        <a:bodyPr/>
        <a:lstStyle/>
        <a:p>
          <a:r>
            <a:rPr lang="ru-RU" sz="1600" dirty="0"/>
            <a:t>Учебники и учебные пособия</a:t>
          </a:r>
        </a:p>
      </dgm:t>
    </dgm:pt>
    <dgm:pt modelId="{9D3FB3D1-68F3-4BC0-9331-A6EAD4C3DDE0}" type="parTrans" cxnId="{A0A18A18-725A-4467-8B7A-0CEA75BEE9EA}">
      <dgm:prSet/>
      <dgm:spPr/>
      <dgm:t>
        <a:bodyPr/>
        <a:lstStyle/>
        <a:p>
          <a:endParaRPr lang="ru-RU"/>
        </a:p>
      </dgm:t>
    </dgm:pt>
    <dgm:pt modelId="{986917EC-19DC-4B28-84BE-86635457F750}" type="sibTrans" cxnId="{A0A18A18-725A-4467-8B7A-0CEA75BEE9EA}">
      <dgm:prSet/>
      <dgm:spPr/>
      <dgm:t>
        <a:bodyPr/>
        <a:lstStyle/>
        <a:p>
          <a:endParaRPr lang="ru-RU"/>
        </a:p>
      </dgm:t>
    </dgm:pt>
    <dgm:pt modelId="{5268282A-075F-4C88-B1CC-7633EEFE7776}">
      <dgm:prSet phldrT="[Текст]" custT="1"/>
      <dgm:spPr/>
      <dgm:t>
        <a:bodyPr/>
        <a:lstStyle/>
        <a:p>
          <a:r>
            <a:rPr lang="ru-RU" sz="1600" dirty="0"/>
            <a:t>Учебное место</a:t>
          </a:r>
        </a:p>
      </dgm:t>
    </dgm:pt>
    <dgm:pt modelId="{4EF88F94-C7F6-47C4-992D-F3BB7D70A254}" type="parTrans" cxnId="{6CE37AA6-8354-40DA-97F3-AECBD06849B8}">
      <dgm:prSet/>
      <dgm:spPr/>
      <dgm:t>
        <a:bodyPr/>
        <a:lstStyle/>
        <a:p>
          <a:endParaRPr lang="ru-RU"/>
        </a:p>
      </dgm:t>
    </dgm:pt>
    <dgm:pt modelId="{92B0CA91-FA6E-43F0-B8A7-C23605156E92}" type="sibTrans" cxnId="{6CE37AA6-8354-40DA-97F3-AECBD06849B8}">
      <dgm:prSet/>
      <dgm:spPr/>
      <dgm:t>
        <a:bodyPr/>
        <a:lstStyle/>
        <a:p>
          <a:endParaRPr lang="ru-RU"/>
        </a:p>
      </dgm:t>
    </dgm:pt>
    <dgm:pt modelId="{2B227720-8330-4CBF-B98B-B3C0249219C2}">
      <dgm:prSet phldrT="[Текст]" custT="1"/>
      <dgm:spPr/>
      <dgm:t>
        <a:bodyPr/>
        <a:lstStyle/>
        <a:p>
          <a:r>
            <a:rPr lang="ru-RU" sz="1600" dirty="0"/>
            <a:t>Система оценки достижений</a:t>
          </a:r>
        </a:p>
      </dgm:t>
    </dgm:pt>
    <dgm:pt modelId="{9923C870-32D0-4AB3-A3C8-19533A3C78D2}" type="parTrans" cxnId="{21D24B87-9078-487E-A289-E81FECAFA3E8}">
      <dgm:prSet/>
      <dgm:spPr/>
      <dgm:t>
        <a:bodyPr/>
        <a:lstStyle/>
        <a:p>
          <a:endParaRPr lang="ru-RU"/>
        </a:p>
      </dgm:t>
    </dgm:pt>
    <dgm:pt modelId="{911F0D38-9A9F-420B-ABAE-D0E11069B7C1}" type="sibTrans" cxnId="{21D24B87-9078-487E-A289-E81FECAFA3E8}">
      <dgm:prSet/>
      <dgm:spPr/>
      <dgm:t>
        <a:bodyPr/>
        <a:lstStyle/>
        <a:p>
          <a:endParaRPr lang="ru-RU"/>
        </a:p>
      </dgm:t>
    </dgm:pt>
    <dgm:pt modelId="{86D0D52A-974D-4266-9816-3C12952FB301}">
      <dgm:prSet phldrT="[Текст]" custT="1"/>
      <dgm:spPr/>
      <dgm:t>
        <a:bodyPr/>
        <a:lstStyle/>
        <a:p>
          <a:r>
            <a:rPr lang="ru-RU" sz="1600" dirty="0"/>
            <a:t>Форма ГИА</a:t>
          </a:r>
        </a:p>
      </dgm:t>
    </dgm:pt>
    <dgm:pt modelId="{4479BAD0-5EDF-458D-9F9B-BDDDB02DC07A}" type="parTrans" cxnId="{E192D43F-1AE0-4D74-B1C8-8E42718B91C1}">
      <dgm:prSet/>
      <dgm:spPr/>
      <dgm:t>
        <a:bodyPr/>
        <a:lstStyle/>
        <a:p>
          <a:endParaRPr lang="ru-RU"/>
        </a:p>
      </dgm:t>
    </dgm:pt>
    <dgm:pt modelId="{1155ED60-50CA-4F06-9A3A-3CD4D574B7C8}" type="sibTrans" cxnId="{E192D43F-1AE0-4D74-B1C8-8E42718B91C1}">
      <dgm:prSet/>
      <dgm:spPr/>
      <dgm:t>
        <a:bodyPr/>
        <a:lstStyle/>
        <a:p>
          <a:endParaRPr lang="ru-RU"/>
        </a:p>
      </dgm:t>
    </dgm:pt>
    <dgm:pt modelId="{9BEC0A3A-96AD-41B8-BE96-2E96CAFD3EA1}">
      <dgm:prSet phldrT="[Текст]" custT="1"/>
      <dgm:spPr/>
      <dgm:t>
        <a:bodyPr/>
        <a:lstStyle/>
        <a:p>
          <a:r>
            <a:rPr lang="ru-RU" sz="1600" dirty="0"/>
            <a:t>Коррекция и развитие</a:t>
          </a:r>
        </a:p>
      </dgm:t>
    </dgm:pt>
    <dgm:pt modelId="{F639CE9F-A2C1-46B2-BE5D-E6861881D739}" type="parTrans" cxnId="{DAD40C53-3F3C-42D8-8AFD-127556658F34}">
      <dgm:prSet/>
      <dgm:spPr/>
      <dgm:t>
        <a:bodyPr/>
        <a:lstStyle/>
        <a:p>
          <a:endParaRPr lang="ru-RU"/>
        </a:p>
      </dgm:t>
    </dgm:pt>
    <dgm:pt modelId="{349FA9C3-8A47-451D-A5D9-9A46571793BE}" type="sibTrans" cxnId="{DAD40C53-3F3C-42D8-8AFD-127556658F34}">
      <dgm:prSet/>
      <dgm:spPr/>
      <dgm:t>
        <a:bodyPr/>
        <a:lstStyle/>
        <a:p>
          <a:endParaRPr lang="ru-RU"/>
        </a:p>
      </dgm:t>
    </dgm:pt>
    <dgm:pt modelId="{93B58B14-5BC6-4EF3-A5C2-FAF4E57634FE}">
      <dgm:prSet phldrT="[Текст]" custT="1"/>
      <dgm:spPr/>
      <dgm:t>
        <a:bodyPr/>
        <a:lstStyle/>
        <a:p>
          <a:r>
            <a:rPr lang="ru-RU" sz="1400" dirty="0"/>
            <a:t>И другие спец условия</a:t>
          </a:r>
        </a:p>
      </dgm:t>
    </dgm:pt>
    <dgm:pt modelId="{25C9EBF9-16AC-43B2-AA67-5468A3A12A12}" type="parTrans" cxnId="{936E7469-B5CF-4D20-B973-5742A36C84FF}">
      <dgm:prSet/>
      <dgm:spPr/>
      <dgm:t>
        <a:bodyPr/>
        <a:lstStyle/>
        <a:p>
          <a:endParaRPr lang="ru-RU"/>
        </a:p>
      </dgm:t>
    </dgm:pt>
    <dgm:pt modelId="{AFD28B8D-B6D3-4D3C-B377-988DF92F83DB}" type="sibTrans" cxnId="{936E7469-B5CF-4D20-B973-5742A36C84FF}">
      <dgm:prSet/>
      <dgm:spPr/>
      <dgm:t>
        <a:bodyPr/>
        <a:lstStyle/>
        <a:p>
          <a:endParaRPr lang="ru-RU"/>
        </a:p>
      </dgm:t>
    </dgm:pt>
    <dgm:pt modelId="{0F48AD66-3708-4341-BCDA-3C38C9A1C4BD}" type="pres">
      <dgm:prSet presAssocID="{8F5A84C5-EF99-42D4-8919-9243A747B64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A2FCD1-7C8A-4B3C-8667-196742F99345}" type="pres">
      <dgm:prSet presAssocID="{B0183276-BFF6-41CE-A0E6-8A5A6F44D7CA}" presName="centerShape" presStyleLbl="node0" presStyleIdx="0" presStyleCnt="1" custScaleX="236016" custScaleY="200076"/>
      <dgm:spPr/>
      <dgm:t>
        <a:bodyPr/>
        <a:lstStyle/>
        <a:p>
          <a:endParaRPr lang="ru-RU"/>
        </a:p>
      </dgm:t>
    </dgm:pt>
    <dgm:pt modelId="{0A394763-CB52-4E76-AE2B-C12CBBCC070D}" type="pres">
      <dgm:prSet presAssocID="{7FA8E50C-1FA9-42B2-A7E7-AFAC8AA3D918}" presName="parTrans" presStyleLbl="sibTrans2D1" presStyleIdx="0" presStyleCnt="10"/>
      <dgm:spPr/>
      <dgm:t>
        <a:bodyPr/>
        <a:lstStyle/>
        <a:p>
          <a:endParaRPr lang="ru-RU"/>
        </a:p>
      </dgm:t>
    </dgm:pt>
    <dgm:pt modelId="{C737B6B3-10FA-4A02-AA91-26C1AE074D84}" type="pres">
      <dgm:prSet presAssocID="{7FA8E50C-1FA9-42B2-A7E7-AFAC8AA3D918}" presName="connectorText" presStyleLbl="sibTrans2D1" presStyleIdx="0" presStyleCnt="10"/>
      <dgm:spPr/>
      <dgm:t>
        <a:bodyPr/>
        <a:lstStyle/>
        <a:p>
          <a:endParaRPr lang="ru-RU"/>
        </a:p>
      </dgm:t>
    </dgm:pt>
    <dgm:pt modelId="{59B1649E-B4CF-4A43-B30B-0B07CAE56C89}" type="pres">
      <dgm:prSet presAssocID="{77A45C47-D139-4BF1-8529-830CD91C5459}" presName="node" presStyleLbl="node1" presStyleIdx="0" presStyleCnt="10" custScaleX="166483" custRadScaleRad="100915" custRadScaleInc="38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F0CDF8-3B6C-4E86-9698-2B2100779ED6}" type="pres">
      <dgm:prSet presAssocID="{6B44081B-868A-4690-9BA8-8B753CA1F68D}" presName="parTrans" presStyleLbl="sibTrans2D1" presStyleIdx="1" presStyleCnt="10"/>
      <dgm:spPr/>
      <dgm:t>
        <a:bodyPr/>
        <a:lstStyle/>
        <a:p>
          <a:endParaRPr lang="ru-RU"/>
        </a:p>
      </dgm:t>
    </dgm:pt>
    <dgm:pt modelId="{D33E365E-8109-4CB4-8485-931712FA9147}" type="pres">
      <dgm:prSet presAssocID="{6B44081B-868A-4690-9BA8-8B753CA1F68D}" presName="connectorText" presStyleLbl="sibTrans2D1" presStyleIdx="1" presStyleCnt="10"/>
      <dgm:spPr/>
      <dgm:t>
        <a:bodyPr/>
        <a:lstStyle/>
        <a:p>
          <a:endParaRPr lang="ru-RU"/>
        </a:p>
      </dgm:t>
    </dgm:pt>
    <dgm:pt modelId="{28B4CD17-6736-4C9A-A85C-88EC2F943227}" type="pres">
      <dgm:prSet presAssocID="{801B7845-4182-46F2-AD7E-C68A34EB3A68}" presName="node" presStyleLbl="node1" presStyleIdx="1" presStyleCnt="10" custScaleX="130370" custScaleY="133235" custRadScaleRad="126095" custRadScaleInc="63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E8D4D-672A-4338-B45B-AB15338335FA}" type="pres">
      <dgm:prSet presAssocID="{4938450B-9531-42DA-A5C8-28924FF3DD6E}" presName="parTrans" presStyleLbl="sibTrans2D1" presStyleIdx="2" presStyleCnt="10"/>
      <dgm:spPr/>
      <dgm:t>
        <a:bodyPr/>
        <a:lstStyle/>
        <a:p>
          <a:endParaRPr lang="ru-RU"/>
        </a:p>
      </dgm:t>
    </dgm:pt>
    <dgm:pt modelId="{2899E460-A17C-4C1E-AF6F-E83E5B8D877C}" type="pres">
      <dgm:prSet presAssocID="{4938450B-9531-42DA-A5C8-28924FF3DD6E}" presName="connectorText" presStyleLbl="sibTrans2D1" presStyleIdx="2" presStyleCnt="10"/>
      <dgm:spPr/>
      <dgm:t>
        <a:bodyPr/>
        <a:lstStyle/>
        <a:p>
          <a:endParaRPr lang="ru-RU"/>
        </a:p>
      </dgm:t>
    </dgm:pt>
    <dgm:pt modelId="{395A28B6-7C7B-48D6-9EF4-3B485C3FA44A}" type="pres">
      <dgm:prSet presAssocID="{3172A277-676E-442E-9964-9BD6385CC9CC}" presName="node" presStyleLbl="node1" presStyleIdx="2" presStyleCnt="10" custScaleX="129668" custScaleY="129392" custRadScaleRad="132474" custRadScaleInc="32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0DAF77-3B1D-432F-B6C2-73767ED0253E}" type="pres">
      <dgm:prSet presAssocID="{1F6C3F65-959F-47F6-A1BA-0B54BAB05FD2}" presName="parTrans" presStyleLbl="sibTrans2D1" presStyleIdx="3" presStyleCnt="10"/>
      <dgm:spPr/>
      <dgm:t>
        <a:bodyPr/>
        <a:lstStyle/>
        <a:p>
          <a:endParaRPr lang="ru-RU"/>
        </a:p>
      </dgm:t>
    </dgm:pt>
    <dgm:pt modelId="{73B87CB0-2D56-4C44-ABB1-D2D0F18B5E76}" type="pres">
      <dgm:prSet presAssocID="{1F6C3F65-959F-47F6-A1BA-0B54BAB05FD2}" presName="connectorText" presStyleLbl="sibTrans2D1" presStyleIdx="3" presStyleCnt="10"/>
      <dgm:spPr/>
      <dgm:t>
        <a:bodyPr/>
        <a:lstStyle/>
        <a:p>
          <a:endParaRPr lang="ru-RU"/>
        </a:p>
      </dgm:t>
    </dgm:pt>
    <dgm:pt modelId="{4F9EB810-460F-4AFF-BB01-27C0C25115E2}" type="pres">
      <dgm:prSet presAssocID="{A2B38230-B123-4BAB-8F00-5462C1F9BE0E}" presName="node" presStyleLbl="node1" presStyleIdx="3" presStyleCnt="10" custScaleX="180716" custScaleY="147749" custRadScaleRad="137066" custRadScaleInc="127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C59B7C-04C4-4C89-B38B-1588681FE092}" type="pres">
      <dgm:prSet presAssocID="{9D3FB3D1-68F3-4BC0-9331-A6EAD4C3DDE0}" presName="parTrans" presStyleLbl="sibTrans2D1" presStyleIdx="4" presStyleCnt="10"/>
      <dgm:spPr/>
      <dgm:t>
        <a:bodyPr/>
        <a:lstStyle/>
        <a:p>
          <a:endParaRPr lang="ru-RU"/>
        </a:p>
      </dgm:t>
    </dgm:pt>
    <dgm:pt modelId="{1ECDACC7-0BDA-488A-B0CE-E631CAAB6797}" type="pres">
      <dgm:prSet presAssocID="{9D3FB3D1-68F3-4BC0-9331-A6EAD4C3DDE0}" presName="connectorText" presStyleLbl="sibTrans2D1" presStyleIdx="4" presStyleCnt="10"/>
      <dgm:spPr/>
      <dgm:t>
        <a:bodyPr/>
        <a:lstStyle/>
        <a:p>
          <a:endParaRPr lang="ru-RU"/>
        </a:p>
      </dgm:t>
    </dgm:pt>
    <dgm:pt modelId="{D3EC0DAE-090E-4AFD-A015-B7B8F121E9AD}" type="pres">
      <dgm:prSet presAssocID="{FC508B2D-B1F0-45BD-91E9-6C8EC18E3E33}" presName="node" presStyleLbl="node1" presStyleIdx="4" presStyleCnt="10" custScaleX="152484" custScaleY="114121" custRadScaleRad="123015" custRadScaleInc="73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74E7C2-51C6-4B33-8AC7-ED074BB4FC5E}" type="pres">
      <dgm:prSet presAssocID="{4EF88F94-C7F6-47C4-992D-F3BB7D70A254}" presName="parTrans" presStyleLbl="sibTrans2D1" presStyleIdx="5" presStyleCnt="10"/>
      <dgm:spPr/>
      <dgm:t>
        <a:bodyPr/>
        <a:lstStyle/>
        <a:p>
          <a:endParaRPr lang="ru-RU"/>
        </a:p>
      </dgm:t>
    </dgm:pt>
    <dgm:pt modelId="{CAAB2C1F-4494-4D32-AC66-3C6BA30FC461}" type="pres">
      <dgm:prSet presAssocID="{4EF88F94-C7F6-47C4-992D-F3BB7D70A254}" presName="connectorText" presStyleLbl="sibTrans2D1" presStyleIdx="5" presStyleCnt="10"/>
      <dgm:spPr/>
      <dgm:t>
        <a:bodyPr/>
        <a:lstStyle/>
        <a:p>
          <a:endParaRPr lang="ru-RU"/>
        </a:p>
      </dgm:t>
    </dgm:pt>
    <dgm:pt modelId="{9C4DE659-ADCB-4972-9FB0-DD88703FF671}" type="pres">
      <dgm:prSet presAssocID="{5268282A-075F-4C88-B1CC-7633EEFE7776}" presName="node" presStyleLbl="node1" presStyleIdx="5" presStyleCnt="10" custScaleX="129097" custScaleY="115634" custRadScaleRad="113971" custRadScaleInc="28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282664-CACE-4214-8254-32F3F4D07B99}" type="pres">
      <dgm:prSet presAssocID="{9923C870-32D0-4AB3-A3C8-19533A3C78D2}" presName="parTrans" presStyleLbl="sibTrans2D1" presStyleIdx="6" presStyleCnt="10"/>
      <dgm:spPr/>
      <dgm:t>
        <a:bodyPr/>
        <a:lstStyle/>
        <a:p>
          <a:endParaRPr lang="ru-RU"/>
        </a:p>
      </dgm:t>
    </dgm:pt>
    <dgm:pt modelId="{7C1224DA-1353-44A9-9A41-918F91F6AB45}" type="pres">
      <dgm:prSet presAssocID="{9923C870-32D0-4AB3-A3C8-19533A3C78D2}" presName="connectorText" presStyleLbl="sibTrans2D1" presStyleIdx="6" presStyleCnt="10"/>
      <dgm:spPr/>
      <dgm:t>
        <a:bodyPr/>
        <a:lstStyle/>
        <a:p>
          <a:endParaRPr lang="ru-RU"/>
        </a:p>
      </dgm:t>
    </dgm:pt>
    <dgm:pt modelId="{CB8D3CF4-FA52-4B5B-8D68-B7ADF8812D92}" type="pres">
      <dgm:prSet presAssocID="{2B227720-8330-4CBF-B98B-B3C0249219C2}" presName="node" presStyleLbl="node1" presStyleIdx="6" presStyleCnt="10" custScaleX="161153" custScaleY="127382" custRadScaleRad="133500" custRadScaleInc="24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588314-B24A-43E6-8E27-F69C2C0A7E82}" type="pres">
      <dgm:prSet presAssocID="{4479BAD0-5EDF-458D-9F9B-BDDDB02DC07A}" presName="parTrans" presStyleLbl="sibTrans2D1" presStyleIdx="7" presStyleCnt="10"/>
      <dgm:spPr/>
      <dgm:t>
        <a:bodyPr/>
        <a:lstStyle/>
        <a:p>
          <a:endParaRPr lang="ru-RU"/>
        </a:p>
      </dgm:t>
    </dgm:pt>
    <dgm:pt modelId="{F17B6656-534C-4C5D-B385-3EC696F556DC}" type="pres">
      <dgm:prSet presAssocID="{4479BAD0-5EDF-458D-9F9B-BDDDB02DC07A}" presName="connectorText" presStyleLbl="sibTrans2D1" presStyleIdx="7" presStyleCnt="10"/>
      <dgm:spPr/>
      <dgm:t>
        <a:bodyPr/>
        <a:lstStyle/>
        <a:p>
          <a:endParaRPr lang="ru-RU"/>
        </a:p>
      </dgm:t>
    </dgm:pt>
    <dgm:pt modelId="{95F3A9B3-45D9-4AC2-9723-9BCAE8217366}" type="pres">
      <dgm:prSet presAssocID="{86D0D52A-974D-4266-9816-3C12952FB301}" presName="node" presStyleLbl="node1" presStyleIdx="7" presStyleCnt="10" custScaleX="104373" custScaleY="110996" custRadScaleRad="134613" custRadScaleInc="-6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E5CFBF-9EBA-42B7-9DC5-8FA5237D4F51}" type="pres">
      <dgm:prSet presAssocID="{F639CE9F-A2C1-46B2-BE5D-E6861881D739}" presName="parTrans" presStyleLbl="sibTrans2D1" presStyleIdx="8" presStyleCnt="10"/>
      <dgm:spPr/>
      <dgm:t>
        <a:bodyPr/>
        <a:lstStyle/>
        <a:p>
          <a:endParaRPr lang="ru-RU"/>
        </a:p>
      </dgm:t>
    </dgm:pt>
    <dgm:pt modelId="{D7EA4F45-414E-4D3E-B942-66353044D57E}" type="pres">
      <dgm:prSet presAssocID="{F639CE9F-A2C1-46B2-BE5D-E6861881D739}" presName="connectorText" presStyleLbl="sibTrans2D1" presStyleIdx="8" presStyleCnt="10"/>
      <dgm:spPr/>
      <dgm:t>
        <a:bodyPr/>
        <a:lstStyle/>
        <a:p>
          <a:endParaRPr lang="ru-RU"/>
        </a:p>
      </dgm:t>
    </dgm:pt>
    <dgm:pt modelId="{87F1FFFA-7271-4C63-B5EE-7DEEF205FBA3}" type="pres">
      <dgm:prSet presAssocID="{9BEC0A3A-96AD-41B8-BE96-2E96CAFD3EA1}" presName="node" presStyleLbl="node1" presStyleIdx="8" presStyleCnt="10" custScaleX="135124" custScaleY="128979" custRadScaleRad="132336" custRadScaleInc="-36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DFFA7A-181D-4455-BA9A-DE256A9E2779}" type="pres">
      <dgm:prSet presAssocID="{25C9EBF9-16AC-43B2-AA67-5468A3A12A12}" presName="parTrans" presStyleLbl="sibTrans2D1" presStyleIdx="9" presStyleCnt="10"/>
      <dgm:spPr/>
      <dgm:t>
        <a:bodyPr/>
        <a:lstStyle/>
        <a:p>
          <a:endParaRPr lang="ru-RU"/>
        </a:p>
      </dgm:t>
    </dgm:pt>
    <dgm:pt modelId="{172CB25A-C2D1-4A6F-8397-20C0146EBA87}" type="pres">
      <dgm:prSet presAssocID="{25C9EBF9-16AC-43B2-AA67-5468A3A12A12}" presName="connectorText" presStyleLbl="sibTrans2D1" presStyleIdx="9" presStyleCnt="10"/>
      <dgm:spPr/>
      <dgm:t>
        <a:bodyPr/>
        <a:lstStyle/>
        <a:p>
          <a:endParaRPr lang="ru-RU"/>
        </a:p>
      </dgm:t>
    </dgm:pt>
    <dgm:pt modelId="{8F995135-88BC-46D2-8B85-E94F54B45380}" type="pres">
      <dgm:prSet presAssocID="{93B58B14-5BC6-4EF3-A5C2-FAF4E57634FE}" presName="node" presStyleLbl="node1" presStyleIdx="9" presStyleCnt="10" custScaleX="126884" custScaleY="113863" custRadScaleRad="115151" custRadScaleInc="-43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AFF5E4-BECE-489A-8AD4-9CDAEFFB57FF}" type="presOf" srcId="{F639CE9F-A2C1-46B2-BE5D-E6861881D739}" destId="{31E5CFBF-9EBA-42B7-9DC5-8FA5237D4F51}" srcOrd="0" destOrd="0" presId="urn:microsoft.com/office/officeart/2005/8/layout/radial5"/>
    <dgm:cxn modelId="{751C2C03-C745-4926-9AA8-61EE6E3C5B51}" type="presOf" srcId="{25C9EBF9-16AC-43B2-AA67-5468A3A12A12}" destId="{172CB25A-C2D1-4A6F-8397-20C0146EBA87}" srcOrd="1" destOrd="0" presId="urn:microsoft.com/office/officeart/2005/8/layout/radial5"/>
    <dgm:cxn modelId="{F0AA860C-DFDE-4A0A-9E3B-8071FC40F9B1}" srcId="{B0183276-BFF6-41CE-A0E6-8A5A6F44D7CA}" destId="{77A45C47-D139-4BF1-8529-830CD91C5459}" srcOrd="0" destOrd="0" parTransId="{7FA8E50C-1FA9-42B2-A7E7-AFAC8AA3D918}" sibTransId="{66241345-D83E-46FD-942D-B8CBDBFFEB13}"/>
    <dgm:cxn modelId="{DA7D391C-4953-4123-81EC-31FF01A80F61}" type="presOf" srcId="{B0183276-BFF6-41CE-A0E6-8A5A6F44D7CA}" destId="{3AA2FCD1-7C8A-4B3C-8667-196742F99345}" srcOrd="0" destOrd="0" presId="urn:microsoft.com/office/officeart/2005/8/layout/radial5"/>
    <dgm:cxn modelId="{EEB4CBD6-1B9F-4CC3-8F2E-A0824139FE6E}" srcId="{B0183276-BFF6-41CE-A0E6-8A5A6F44D7CA}" destId="{3172A277-676E-442E-9964-9BD6385CC9CC}" srcOrd="2" destOrd="0" parTransId="{4938450B-9531-42DA-A5C8-28924FF3DD6E}" sibTransId="{FBEBAE67-EFAD-4A7D-BB2B-209AE39A7F5E}"/>
    <dgm:cxn modelId="{28C13D64-22D7-47DD-9B71-A08F51F8CDCE}" type="presOf" srcId="{9BEC0A3A-96AD-41B8-BE96-2E96CAFD3EA1}" destId="{87F1FFFA-7271-4C63-B5EE-7DEEF205FBA3}" srcOrd="0" destOrd="0" presId="urn:microsoft.com/office/officeart/2005/8/layout/radial5"/>
    <dgm:cxn modelId="{18870E11-1B64-4E4D-A48F-DBCB26AB907F}" type="presOf" srcId="{1F6C3F65-959F-47F6-A1BA-0B54BAB05FD2}" destId="{EA0DAF77-3B1D-432F-B6C2-73767ED0253E}" srcOrd="0" destOrd="0" presId="urn:microsoft.com/office/officeart/2005/8/layout/radial5"/>
    <dgm:cxn modelId="{6C9D71DD-9AAF-4949-B37A-2F9F1E71D090}" type="presOf" srcId="{F639CE9F-A2C1-46B2-BE5D-E6861881D739}" destId="{D7EA4F45-414E-4D3E-B942-66353044D57E}" srcOrd="1" destOrd="0" presId="urn:microsoft.com/office/officeart/2005/8/layout/radial5"/>
    <dgm:cxn modelId="{DAD40C53-3F3C-42D8-8AFD-127556658F34}" srcId="{B0183276-BFF6-41CE-A0E6-8A5A6F44D7CA}" destId="{9BEC0A3A-96AD-41B8-BE96-2E96CAFD3EA1}" srcOrd="8" destOrd="0" parTransId="{F639CE9F-A2C1-46B2-BE5D-E6861881D739}" sibTransId="{349FA9C3-8A47-451D-A5D9-9A46571793BE}"/>
    <dgm:cxn modelId="{6CE37AA6-8354-40DA-97F3-AECBD06849B8}" srcId="{B0183276-BFF6-41CE-A0E6-8A5A6F44D7CA}" destId="{5268282A-075F-4C88-B1CC-7633EEFE7776}" srcOrd="5" destOrd="0" parTransId="{4EF88F94-C7F6-47C4-992D-F3BB7D70A254}" sibTransId="{92B0CA91-FA6E-43F0-B8A7-C23605156E92}"/>
    <dgm:cxn modelId="{7B25CEBF-1AFE-4A2A-A835-8E3BD13778B9}" type="presOf" srcId="{FC508B2D-B1F0-45BD-91E9-6C8EC18E3E33}" destId="{D3EC0DAE-090E-4AFD-A015-B7B8F121E9AD}" srcOrd="0" destOrd="0" presId="urn:microsoft.com/office/officeart/2005/8/layout/radial5"/>
    <dgm:cxn modelId="{ED832F4A-FE1C-4CF1-8267-9D614EF090AC}" type="presOf" srcId="{4EF88F94-C7F6-47C4-992D-F3BB7D70A254}" destId="{5174E7C2-51C6-4B33-8AC7-ED074BB4FC5E}" srcOrd="0" destOrd="0" presId="urn:microsoft.com/office/officeart/2005/8/layout/radial5"/>
    <dgm:cxn modelId="{4A170A4F-7633-4A7D-AA06-D17176ABBB85}" type="presOf" srcId="{25C9EBF9-16AC-43B2-AA67-5468A3A12A12}" destId="{E4DFFA7A-181D-4455-BA9A-DE256A9E2779}" srcOrd="0" destOrd="0" presId="urn:microsoft.com/office/officeart/2005/8/layout/radial5"/>
    <dgm:cxn modelId="{E192D43F-1AE0-4D74-B1C8-8E42718B91C1}" srcId="{B0183276-BFF6-41CE-A0E6-8A5A6F44D7CA}" destId="{86D0D52A-974D-4266-9816-3C12952FB301}" srcOrd="7" destOrd="0" parTransId="{4479BAD0-5EDF-458D-9F9B-BDDDB02DC07A}" sibTransId="{1155ED60-50CA-4F06-9A3A-3CD4D574B7C8}"/>
    <dgm:cxn modelId="{F5C99880-1555-4CA5-94BB-DFE529DE6051}" type="presOf" srcId="{93B58B14-5BC6-4EF3-A5C2-FAF4E57634FE}" destId="{8F995135-88BC-46D2-8B85-E94F54B45380}" srcOrd="0" destOrd="0" presId="urn:microsoft.com/office/officeart/2005/8/layout/radial5"/>
    <dgm:cxn modelId="{02E663C5-45BD-4053-B6C8-ADF58631BB20}" type="presOf" srcId="{4938450B-9531-42DA-A5C8-28924FF3DD6E}" destId="{591E8D4D-672A-4338-B45B-AB15338335FA}" srcOrd="0" destOrd="0" presId="urn:microsoft.com/office/officeart/2005/8/layout/radial5"/>
    <dgm:cxn modelId="{21D24B87-9078-487E-A289-E81FECAFA3E8}" srcId="{B0183276-BFF6-41CE-A0E6-8A5A6F44D7CA}" destId="{2B227720-8330-4CBF-B98B-B3C0249219C2}" srcOrd="6" destOrd="0" parTransId="{9923C870-32D0-4AB3-A3C8-19533A3C78D2}" sibTransId="{911F0D38-9A9F-420B-ABAE-D0E11069B7C1}"/>
    <dgm:cxn modelId="{5E286544-07B9-4370-976F-E5DDB9D9324B}" type="presOf" srcId="{77A45C47-D139-4BF1-8529-830CD91C5459}" destId="{59B1649E-B4CF-4A43-B30B-0B07CAE56C89}" srcOrd="0" destOrd="0" presId="urn:microsoft.com/office/officeart/2005/8/layout/radial5"/>
    <dgm:cxn modelId="{C41DF679-12FC-4F08-A796-0DC7EA0EACBE}" type="presOf" srcId="{1F6C3F65-959F-47F6-A1BA-0B54BAB05FD2}" destId="{73B87CB0-2D56-4C44-ABB1-D2D0F18B5E76}" srcOrd="1" destOrd="0" presId="urn:microsoft.com/office/officeart/2005/8/layout/radial5"/>
    <dgm:cxn modelId="{684C7D42-E924-437A-800C-098B6170D69C}" type="presOf" srcId="{A2B38230-B123-4BAB-8F00-5462C1F9BE0E}" destId="{4F9EB810-460F-4AFF-BB01-27C0C25115E2}" srcOrd="0" destOrd="0" presId="urn:microsoft.com/office/officeart/2005/8/layout/radial5"/>
    <dgm:cxn modelId="{936E7469-B5CF-4D20-B973-5742A36C84FF}" srcId="{B0183276-BFF6-41CE-A0E6-8A5A6F44D7CA}" destId="{93B58B14-5BC6-4EF3-A5C2-FAF4E57634FE}" srcOrd="9" destOrd="0" parTransId="{25C9EBF9-16AC-43B2-AA67-5468A3A12A12}" sibTransId="{AFD28B8D-B6D3-4D3C-B377-988DF92F83DB}"/>
    <dgm:cxn modelId="{A0A18A18-725A-4467-8B7A-0CEA75BEE9EA}" srcId="{B0183276-BFF6-41CE-A0E6-8A5A6F44D7CA}" destId="{FC508B2D-B1F0-45BD-91E9-6C8EC18E3E33}" srcOrd="4" destOrd="0" parTransId="{9D3FB3D1-68F3-4BC0-9331-A6EAD4C3DDE0}" sibTransId="{986917EC-19DC-4B28-84BE-86635457F750}"/>
    <dgm:cxn modelId="{F81DDCD7-0826-4441-AD96-E4DCACF08E8E}" type="presOf" srcId="{4479BAD0-5EDF-458D-9F9B-BDDDB02DC07A}" destId="{F17B6656-534C-4C5D-B385-3EC696F556DC}" srcOrd="1" destOrd="0" presId="urn:microsoft.com/office/officeart/2005/8/layout/radial5"/>
    <dgm:cxn modelId="{8E765EC2-AEA2-41BB-AD26-C0EAA008AFB1}" type="presOf" srcId="{86D0D52A-974D-4266-9816-3C12952FB301}" destId="{95F3A9B3-45D9-4AC2-9723-9BCAE8217366}" srcOrd="0" destOrd="0" presId="urn:microsoft.com/office/officeart/2005/8/layout/radial5"/>
    <dgm:cxn modelId="{24A60502-D562-4006-B5E8-1AFBB1691150}" type="presOf" srcId="{7FA8E50C-1FA9-42B2-A7E7-AFAC8AA3D918}" destId="{0A394763-CB52-4E76-AE2B-C12CBBCC070D}" srcOrd="0" destOrd="0" presId="urn:microsoft.com/office/officeart/2005/8/layout/radial5"/>
    <dgm:cxn modelId="{F4E5A2F2-AFF5-4A6F-9F30-671A7141BE4A}" type="presOf" srcId="{6B44081B-868A-4690-9BA8-8B753CA1F68D}" destId="{D33E365E-8109-4CB4-8485-931712FA9147}" srcOrd="1" destOrd="0" presId="urn:microsoft.com/office/officeart/2005/8/layout/radial5"/>
    <dgm:cxn modelId="{4DF357AD-32BC-45CD-A7DE-5DE48379F1CF}" srcId="{B0183276-BFF6-41CE-A0E6-8A5A6F44D7CA}" destId="{A2B38230-B123-4BAB-8F00-5462C1F9BE0E}" srcOrd="3" destOrd="0" parTransId="{1F6C3F65-959F-47F6-A1BA-0B54BAB05FD2}" sibTransId="{7145FEE9-C478-4E19-A0E0-40837FF05B12}"/>
    <dgm:cxn modelId="{6B5E06A5-5712-4D2F-AF82-37F6ABB9B89E}" type="presOf" srcId="{9923C870-32D0-4AB3-A3C8-19533A3C78D2}" destId="{7C1224DA-1353-44A9-9A41-918F91F6AB45}" srcOrd="1" destOrd="0" presId="urn:microsoft.com/office/officeart/2005/8/layout/radial5"/>
    <dgm:cxn modelId="{D18FFE33-0C62-465E-8046-5226A26FE03E}" type="presOf" srcId="{8F5A84C5-EF99-42D4-8919-9243A747B64B}" destId="{0F48AD66-3708-4341-BCDA-3C38C9A1C4BD}" srcOrd="0" destOrd="0" presId="urn:microsoft.com/office/officeart/2005/8/layout/radial5"/>
    <dgm:cxn modelId="{BC04DA55-9E3D-4B01-B7C3-4D015455A191}" type="presOf" srcId="{6B44081B-868A-4690-9BA8-8B753CA1F68D}" destId="{D9F0CDF8-3B6C-4E86-9698-2B2100779ED6}" srcOrd="0" destOrd="0" presId="urn:microsoft.com/office/officeart/2005/8/layout/radial5"/>
    <dgm:cxn modelId="{3DEDCF76-D24E-41F6-98F4-7C17A00716E8}" type="presOf" srcId="{9D3FB3D1-68F3-4BC0-9331-A6EAD4C3DDE0}" destId="{1ECDACC7-0BDA-488A-B0CE-E631CAAB6797}" srcOrd="1" destOrd="0" presId="urn:microsoft.com/office/officeart/2005/8/layout/radial5"/>
    <dgm:cxn modelId="{5D8A1A0D-B09C-4E20-A522-FF7735C2FFE5}" srcId="{8F5A84C5-EF99-42D4-8919-9243A747B64B}" destId="{B0183276-BFF6-41CE-A0E6-8A5A6F44D7CA}" srcOrd="0" destOrd="0" parTransId="{C7A7B3D9-9A73-430F-9179-3C107DDA2FF5}" sibTransId="{A9CD2130-1B88-470F-9141-42CCB8B1BA5E}"/>
    <dgm:cxn modelId="{C3CBA217-E842-47FA-8F86-F5E4D2273413}" type="presOf" srcId="{9923C870-32D0-4AB3-A3C8-19533A3C78D2}" destId="{75282664-CACE-4214-8254-32F3F4D07B99}" srcOrd="0" destOrd="0" presId="urn:microsoft.com/office/officeart/2005/8/layout/radial5"/>
    <dgm:cxn modelId="{57CD76CF-9A3B-4518-997F-2F83381ECC2F}" type="presOf" srcId="{4938450B-9531-42DA-A5C8-28924FF3DD6E}" destId="{2899E460-A17C-4C1E-AF6F-E83E5B8D877C}" srcOrd="1" destOrd="0" presId="urn:microsoft.com/office/officeart/2005/8/layout/radial5"/>
    <dgm:cxn modelId="{364B3731-E554-4F5A-B873-10BB198ADB02}" srcId="{B0183276-BFF6-41CE-A0E6-8A5A6F44D7CA}" destId="{801B7845-4182-46F2-AD7E-C68A34EB3A68}" srcOrd="1" destOrd="0" parTransId="{6B44081B-868A-4690-9BA8-8B753CA1F68D}" sibTransId="{B802EA54-6D1B-401B-8CF8-9BC248452B21}"/>
    <dgm:cxn modelId="{5898859D-1399-4A5E-A687-9C55DDFC8D2D}" type="presOf" srcId="{4479BAD0-5EDF-458D-9F9B-BDDDB02DC07A}" destId="{7B588314-B24A-43E6-8E27-F69C2C0A7E82}" srcOrd="0" destOrd="0" presId="urn:microsoft.com/office/officeart/2005/8/layout/radial5"/>
    <dgm:cxn modelId="{F1551432-E782-4FBF-8BA7-EB3112D01533}" type="presOf" srcId="{3172A277-676E-442E-9964-9BD6385CC9CC}" destId="{395A28B6-7C7B-48D6-9EF4-3B485C3FA44A}" srcOrd="0" destOrd="0" presId="urn:microsoft.com/office/officeart/2005/8/layout/radial5"/>
    <dgm:cxn modelId="{E55C66C6-844C-4F78-A588-453BA2D728C5}" type="presOf" srcId="{7FA8E50C-1FA9-42B2-A7E7-AFAC8AA3D918}" destId="{C737B6B3-10FA-4A02-AA91-26C1AE074D84}" srcOrd="1" destOrd="0" presId="urn:microsoft.com/office/officeart/2005/8/layout/radial5"/>
    <dgm:cxn modelId="{7D1C4EE5-0702-42C7-BDAA-9B2E4BC40924}" type="presOf" srcId="{801B7845-4182-46F2-AD7E-C68A34EB3A68}" destId="{28B4CD17-6736-4C9A-A85C-88EC2F943227}" srcOrd="0" destOrd="0" presId="urn:microsoft.com/office/officeart/2005/8/layout/radial5"/>
    <dgm:cxn modelId="{91EFE1C0-FF32-44EE-8D51-D7EC2F98E006}" type="presOf" srcId="{4EF88F94-C7F6-47C4-992D-F3BB7D70A254}" destId="{CAAB2C1F-4494-4D32-AC66-3C6BA30FC461}" srcOrd="1" destOrd="0" presId="urn:microsoft.com/office/officeart/2005/8/layout/radial5"/>
    <dgm:cxn modelId="{94230FE4-7300-418E-923E-D395B7353738}" type="presOf" srcId="{2B227720-8330-4CBF-B98B-B3C0249219C2}" destId="{CB8D3CF4-FA52-4B5B-8D68-B7ADF8812D92}" srcOrd="0" destOrd="0" presId="urn:microsoft.com/office/officeart/2005/8/layout/radial5"/>
    <dgm:cxn modelId="{E511F5F5-ADF6-4859-B961-55B20F04F469}" type="presOf" srcId="{5268282A-075F-4C88-B1CC-7633EEFE7776}" destId="{9C4DE659-ADCB-4972-9FB0-DD88703FF671}" srcOrd="0" destOrd="0" presId="urn:microsoft.com/office/officeart/2005/8/layout/radial5"/>
    <dgm:cxn modelId="{2540187D-59A3-4C7E-8B37-14D8A5FEF014}" type="presOf" srcId="{9D3FB3D1-68F3-4BC0-9331-A6EAD4C3DDE0}" destId="{DCC59B7C-04C4-4C89-B38B-1588681FE092}" srcOrd="0" destOrd="0" presId="urn:microsoft.com/office/officeart/2005/8/layout/radial5"/>
    <dgm:cxn modelId="{2C9C7035-BC8E-4E47-A4F0-8075EF2916AB}" type="presParOf" srcId="{0F48AD66-3708-4341-BCDA-3C38C9A1C4BD}" destId="{3AA2FCD1-7C8A-4B3C-8667-196742F99345}" srcOrd="0" destOrd="0" presId="urn:microsoft.com/office/officeart/2005/8/layout/radial5"/>
    <dgm:cxn modelId="{AAF185AD-7422-4DDE-BD72-70BC592AC24B}" type="presParOf" srcId="{0F48AD66-3708-4341-BCDA-3C38C9A1C4BD}" destId="{0A394763-CB52-4E76-AE2B-C12CBBCC070D}" srcOrd="1" destOrd="0" presId="urn:microsoft.com/office/officeart/2005/8/layout/radial5"/>
    <dgm:cxn modelId="{E69A0482-65DE-4222-89EF-38C087DA33DD}" type="presParOf" srcId="{0A394763-CB52-4E76-AE2B-C12CBBCC070D}" destId="{C737B6B3-10FA-4A02-AA91-26C1AE074D84}" srcOrd="0" destOrd="0" presId="urn:microsoft.com/office/officeart/2005/8/layout/radial5"/>
    <dgm:cxn modelId="{8D34ABDB-17A8-4A6A-87C1-799C8B45431D}" type="presParOf" srcId="{0F48AD66-3708-4341-BCDA-3C38C9A1C4BD}" destId="{59B1649E-B4CF-4A43-B30B-0B07CAE56C89}" srcOrd="2" destOrd="0" presId="urn:microsoft.com/office/officeart/2005/8/layout/radial5"/>
    <dgm:cxn modelId="{BD71429A-EE32-4429-A184-A25872E827DB}" type="presParOf" srcId="{0F48AD66-3708-4341-BCDA-3C38C9A1C4BD}" destId="{D9F0CDF8-3B6C-4E86-9698-2B2100779ED6}" srcOrd="3" destOrd="0" presId="urn:microsoft.com/office/officeart/2005/8/layout/radial5"/>
    <dgm:cxn modelId="{940F6A8D-29F1-4CEF-8321-7F04D70A07B3}" type="presParOf" srcId="{D9F0CDF8-3B6C-4E86-9698-2B2100779ED6}" destId="{D33E365E-8109-4CB4-8485-931712FA9147}" srcOrd="0" destOrd="0" presId="urn:microsoft.com/office/officeart/2005/8/layout/radial5"/>
    <dgm:cxn modelId="{B75D4796-A0E8-4507-8C5A-880E396E6465}" type="presParOf" srcId="{0F48AD66-3708-4341-BCDA-3C38C9A1C4BD}" destId="{28B4CD17-6736-4C9A-A85C-88EC2F943227}" srcOrd="4" destOrd="0" presId="urn:microsoft.com/office/officeart/2005/8/layout/radial5"/>
    <dgm:cxn modelId="{3099770F-ABA7-4FA0-A2DE-04CE47DEB0F0}" type="presParOf" srcId="{0F48AD66-3708-4341-BCDA-3C38C9A1C4BD}" destId="{591E8D4D-672A-4338-B45B-AB15338335FA}" srcOrd="5" destOrd="0" presId="urn:microsoft.com/office/officeart/2005/8/layout/radial5"/>
    <dgm:cxn modelId="{07B745BB-835B-4193-9498-1C18AAD669FF}" type="presParOf" srcId="{591E8D4D-672A-4338-B45B-AB15338335FA}" destId="{2899E460-A17C-4C1E-AF6F-E83E5B8D877C}" srcOrd="0" destOrd="0" presId="urn:microsoft.com/office/officeart/2005/8/layout/radial5"/>
    <dgm:cxn modelId="{6A2A20DF-FB76-4BE6-AB66-DCEFC08DE1A6}" type="presParOf" srcId="{0F48AD66-3708-4341-BCDA-3C38C9A1C4BD}" destId="{395A28B6-7C7B-48D6-9EF4-3B485C3FA44A}" srcOrd="6" destOrd="0" presId="urn:microsoft.com/office/officeart/2005/8/layout/radial5"/>
    <dgm:cxn modelId="{218907CE-2BA7-4ADD-8E43-857E1566F0DD}" type="presParOf" srcId="{0F48AD66-3708-4341-BCDA-3C38C9A1C4BD}" destId="{EA0DAF77-3B1D-432F-B6C2-73767ED0253E}" srcOrd="7" destOrd="0" presId="urn:microsoft.com/office/officeart/2005/8/layout/radial5"/>
    <dgm:cxn modelId="{9542D36A-7F18-4AC1-827F-8981F59A0024}" type="presParOf" srcId="{EA0DAF77-3B1D-432F-B6C2-73767ED0253E}" destId="{73B87CB0-2D56-4C44-ABB1-D2D0F18B5E76}" srcOrd="0" destOrd="0" presId="urn:microsoft.com/office/officeart/2005/8/layout/radial5"/>
    <dgm:cxn modelId="{F6824F60-85DC-4619-B668-19A3EB09586D}" type="presParOf" srcId="{0F48AD66-3708-4341-BCDA-3C38C9A1C4BD}" destId="{4F9EB810-460F-4AFF-BB01-27C0C25115E2}" srcOrd="8" destOrd="0" presId="urn:microsoft.com/office/officeart/2005/8/layout/radial5"/>
    <dgm:cxn modelId="{CA908C7C-4725-4293-BA23-D72126D79349}" type="presParOf" srcId="{0F48AD66-3708-4341-BCDA-3C38C9A1C4BD}" destId="{DCC59B7C-04C4-4C89-B38B-1588681FE092}" srcOrd="9" destOrd="0" presId="urn:microsoft.com/office/officeart/2005/8/layout/radial5"/>
    <dgm:cxn modelId="{EDC5FA13-FD27-43FD-965E-AC0D3D98FFD6}" type="presParOf" srcId="{DCC59B7C-04C4-4C89-B38B-1588681FE092}" destId="{1ECDACC7-0BDA-488A-B0CE-E631CAAB6797}" srcOrd="0" destOrd="0" presId="urn:microsoft.com/office/officeart/2005/8/layout/radial5"/>
    <dgm:cxn modelId="{3BFDA85E-864F-4DA1-A4D8-3807037999D2}" type="presParOf" srcId="{0F48AD66-3708-4341-BCDA-3C38C9A1C4BD}" destId="{D3EC0DAE-090E-4AFD-A015-B7B8F121E9AD}" srcOrd="10" destOrd="0" presId="urn:microsoft.com/office/officeart/2005/8/layout/radial5"/>
    <dgm:cxn modelId="{FBB1A068-E872-4A3C-BF36-558AFBCA4F93}" type="presParOf" srcId="{0F48AD66-3708-4341-BCDA-3C38C9A1C4BD}" destId="{5174E7C2-51C6-4B33-8AC7-ED074BB4FC5E}" srcOrd="11" destOrd="0" presId="urn:microsoft.com/office/officeart/2005/8/layout/radial5"/>
    <dgm:cxn modelId="{0D52B7D7-BB44-4ED7-85E5-96305E7FA1A9}" type="presParOf" srcId="{5174E7C2-51C6-4B33-8AC7-ED074BB4FC5E}" destId="{CAAB2C1F-4494-4D32-AC66-3C6BA30FC461}" srcOrd="0" destOrd="0" presId="urn:microsoft.com/office/officeart/2005/8/layout/radial5"/>
    <dgm:cxn modelId="{DE33F9A6-B853-4CF5-8403-B527385BEC71}" type="presParOf" srcId="{0F48AD66-3708-4341-BCDA-3C38C9A1C4BD}" destId="{9C4DE659-ADCB-4972-9FB0-DD88703FF671}" srcOrd="12" destOrd="0" presId="urn:microsoft.com/office/officeart/2005/8/layout/radial5"/>
    <dgm:cxn modelId="{FBF6553C-C5C7-45C9-AB0D-6EAAEF77E177}" type="presParOf" srcId="{0F48AD66-3708-4341-BCDA-3C38C9A1C4BD}" destId="{75282664-CACE-4214-8254-32F3F4D07B99}" srcOrd="13" destOrd="0" presId="urn:microsoft.com/office/officeart/2005/8/layout/radial5"/>
    <dgm:cxn modelId="{BA101295-1E31-4D6F-9035-88FA36CA12DE}" type="presParOf" srcId="{75282664-CACE-4214-8254-32F3F4D07B99}" destId="{7C1224DA-1353-44A9-9A41-918F91F6AB45}" srcOrd="0" destOrd="0" presId="urn:microsoft.com/office/officeart/2005/8/layout/radial5"/>
    <dgm:cxn modelId="{CB863BED-E431-4008-A150-1AF31A9CB3E3}" type="presParOf" srcId="{0F48AD66-3708-4341-BCDA-3C38C9A1C4BD}" destId="{CB8D3CF4-FA52-4B5B-8D68-B7ADF8812D92}" srcOrd="14" destOrd="0" presId="urn:microsoft.com/office/officeart/2005/8/layout/radial5"/>
    <dgm:cxn modelId="{BDEA1031-BFE4-46CA-BBD5-747A0B0A136F}" type="presParOf" srcId="{0F48AD66-3708-4341-BCDA-3C38C9A1C4BD}" destId="{7B588314-B24A-43E6-8E27-F69C2C0A7E82}" srcOrd="15" destOrd="0" presId="urn:microsoft.com/office/officeart/2005/8/layout/radial5"/>
    <dgm:cxn modelId="{D8AF5ACE-4189-473D-B0D1-6A04C2421803}" type="presParOf" srcId="{7B588314-B24A-43E6-8E27-F69C2C0A7E82}" destId="{F17B6656-534C-4C5D-B385-3EC696F556DC}" srcOrd="0" destOrd="0" presId="urn:microsoft.com/office/officeart/2005/8/layout/radial5"/>
    <dgm:cxn modelId="{F9D36EAA-49E4-434B-B3D6-29949B499FA3}" type="presParOf" srcId="{0F48AD66-3708-4341-BCDA-3C38C9A1C4BD}" destId="{95F3A9B3-45D9-4AC2-9723-9BCAE8217366}" srcOrd="16" destOrd="0" presId="urn:microsoft.com/office/officeart/2005/8/layout/radial5"/>
    <dgm:cxn modelId="{97D29111-05B0-474E-861E-A44B12606969}" type="presParOf" srcId="{0F48AD66-3708-4341-BCDA-3C38C9A1C4BD}" destId="{31E5CFBF-9EBA-42B7-9DC5-8FA5237D4F51}" srcOrd="17" destOrd="0" presId="urn:microsoft.com/office/officeart/2005/8/layout/radial5"/>
    <dgm:cxn modelId="{387F2B8C-74E9-461B-AE5F-1AA7F9D00E17}" type="presParOf" srcId="{31E5CFBF-9EBA-42B7-9DC5-8FA5237D4F51}" destId="{D7EA4F45-414E-4D3E-B942-66353044D57E}" srcOrd="0" destOrd="0" presId="urn:microsoft.com/office/officeart/2005/8/layout/radial5"/>
    <dgm:cxn modelId="{D34CD402-5709-4694-8A86-01EFBC075C5E}" type="presParOf" srcId="{0F48AD66-3708-4341-BCDA-3C38C9A1C4BD}" destId="{87F1FFFA-7271-4C63-B5EE-7DEEF205FBA3}" srcOrd="18" destOrd="0" presId="urn:microsoft.com/office/officeart/2005/8/layout/radial5"/>
    <dgm:cxn modelId="{086A6116-F61A-4F95-ABEC-F93837FB3A09}" type="presParOf" srcId="{0F48AD66-3708-4341-BCDA-3C38C9A1C4BD}" destId="{E4DFFA7A-181D-4455-BA9A-DE256A9E2779}" srcOrd="19" destOrd="0" presId="urn:microsoft.com/office/officeart/2005/8/layout/radial5"/>
    <dgm:cxn modelId="{9C48B668-612A-4EF0-8953-3458B37AC2E5}" type="presParOf" srcId="{E4DFFA7A-181D-4455-BA9A-DE256A9E2779}" destId="{172CB25A-C2D1-4A6F-8397-20C0146EBA87}" srcOrd="0" destOrd="0" presId="urn:microsoft.com/office/officeart/2005/8/layout/radial5"/>
    <dgm:cxn modelId="{4CD1BED0-DE2C-41FA-B48C-C7172C66BBA9}" type="presParOf" srcId="{0F48AD66-3708-4341-BCDA-3C38C9A1C4BD}" destId="{8F995135-88BC-46D2-8B85-E94F54B45380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39064B-8FFC-4C53-9E58-27FABC75193D}" type="doc">
      <dgm:prSet loTypeId="urn:microsoft.com/office/officeart/2005/8/layout/venn1" loCatId="relationship" qsTypeId="urn:microsoft.com/office/officeart/2005/8/quickstyle/simple1" qsCatId="simple" csTypeId="urn:microsoft.com/office/officeart/2005/8/colors/accent2_3" csCatId="accent2" phldr="1"/>
      <dgm:spPr/>
    </dgm:pt>
    <dgm:pt modelId="{25A894EB-75FD-42BF-A1C1-6E1F6190C743}">
      <dgm:prSet phldrT="[Текст]"/>
      <dgm:spPr/>
      <dgm:t>
        <a:bodyPr/>
        <a:lstStyle/>
        <a:p>
          <a:r>
            <a:rPr lang="ru-RU" dirty="0"/>
            <a:t>Логопед</a:t>
          </a:r>
        </a:p>
      </dgm:t>
    </dgm:pt>
    <dgm:pt modelId="{84475C00-0369-454D-8A37-5285079B4294}" type="parTrans" cxnId="{3948E956-ADC7-45C9-9A23-796BAD4DE69C}">
      <dgm:prSet/>
      <dgm:spPr/>
      <dgm:t>
        <a:bodyPr/>
        <a:lstStyle/>
        <a:p>
          <a:endParaRPr lang="ru-RU"/>
        </a:p>
      </dgm:t>
    </dgm:pt>
    <dgm:pt modelId="{AB1BB601-1006-420B-86B6-A2336B33056C}" type="sibTrans" cxnId="{3948E956-ADC7-45C9-9A23-796BAD4DE69C}">
      <dgm:prSet/>
      <dgm:spPr/>
      <dgm:t>
        <a:bodyPr/>
        <a:lstStyle/>
        <a:p>
          <a:endParaRPr lang="ru-RU"/>
        </a:p>
      </dgm:t>
    </dgm:pt>
    <dgm:pt modelId="{49A0970F-D059-4D57-97AE-61410D51B488}">
      <dgm:prSet phldrT="[Текст]" custT="1"/>
      <dgm:spPr/>
      <dgm:t>
        <a:bodyPr/>
        <a:lstStyle/>
        <a:p>
          <a:r>
            <a:rPr lang="ru-RU" sz="1400" dirty="0"/>
            <a:t>Дефектолог</a:t>
          </a:r>
        </a:p>
      </dgm:t>
    </dgm:pt>
    <dgm:pt modelId="{48CDD628-E505-4605-91FB-06CF2D0D3E19}" type="parTrans" cxnId="{3ABE885F-B8DA-4136-9BDF-62D36CE1FAE3}">
      <dgm:prSet/>
      <dgm:spPr/>
      <dgm:t>
        <a:bodyPr/>
        <a:lstStyle/>
        <a:p>
          <a:endParaRPr lang="ru-RU"/>
        </a:p>
      </dgm:t>
    </dgm:pt>
    <dgm:pt modelId="{A75B32B5-33AD-48ED-87BA-94831A441760}" type="sibTrans" cxnId="{3ABE885F-B8DA-4136-9BDF-62D36CE1FAE3}">
      <dgm:prSet/>
      <dgm:spPr/>
      <dgm:t>
        <a:bodyPr/>
        <a:lstStyle/>
        <a:p>
          <a:endParaRPr lang="ru-RU"/>
        </a:p>
      </dgm:t>
    </dgm:pt>
    <dgm:pt modelId="{0D44367C-4C4F-4380-A95B-FB510DC061A5}">
      <dgm:prSet phldrT="[Текст]" custT="1"/>
      <dgm:spPr/>
      <dgm:t>
        <a:bodyPr/>
        <a:lstStyle/>
        <a:p>
          <a:r>
            <a:rPr lang="ru-RU" sz="1400" dirty="0"/>
            <a:t>Психолог</a:t>
          </a:r>
        </a:p>
      </dgm:t>
    </dgm:pt>
    <dgm:pt modelId="{761E8525-D4CA-40B3-8695-0BA8FC4A11F5}" type="parTrans" cxnId="{44D6EB89-B306-46EE-8C82-FE02E4A27C9E}">
      <dgm:prSet/>
      <dgm:spPr/>
      <dgm:t>
        <a:bodyPr/>
        <a:lstStyle/>
        <a:p>
          <a:endParaRPr lang="ru-RU"/>
        </a:p>
      </dgm:t>
    </dgm:pt>
    <dgm:pt modelId="{637EE7DC-580B-4381-9BFF-D1D8F71D1CB0}" type="sibTrans" cxnId="{44D6EB89-B306-46EE-8C82-FE02E4A27C9E}">
      <dgm:prSet/>
      <dgm:spPr/>
      <dgm:t>
        <a:bodyPr/>
        <a:lstStyle/>
        <a:p>
          <a:endParaRPr lang="ru-RU"/>
        </a:p>
      </dgm:t>
    </dgm:pt>
    <dgm:pt modelId="{F78CA5BF-F488-4B32-9320-94C2784F8335}" type="pres">
      <dgm:prSet presAssocID="{6439064B-8FFC-4C53-9E58-27FABC75193D}" presName="compositeShape" presStyleCnt="0">
        <dgm:presLayoutVars>
          <dgm:chMax val="7"/>
          <dgm:dir/>
          <dgm:resizeHandles val="exact"/>
        </dgm:presLayoutVars>
      </dgm:prSet>
      <dgm:spPr/>
    </dgm:pt>
    <dgm:pt modelId="{31EAF846-1F77-49E5-BB83-5E3D0727FCE9}" type="pres">
      <dgm:prSet presAssocID="{25A894EB-75FD-42BF-A1C1-6E1F6190C743}" presName="circ1" presStyleLbl="vennNode1" presStyleIdx="0" presStyleCnt="3" custLinFactNeighborX="-10235" custLinFactNeighborY="-18607"/>
      <dgm:spPr/>
      <dgm:t>
        <a:bodyPr/>
        <a:lstStyle/>
        <a:p>
          <a:endParaRPr lang="ru-RU"/>
        </a:p>
      </dgm:t>
    </dgm:pt>
    <dgm:pt modelId="{63D4189B-4D0E-4457-BFF0-908815C9D3E5}" type="pres">
      <dgm:prSet presAssocID="{25A894EB-75FD-42BF-A1C1-6E1F6190C74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6DE261-EBB7-4F99-88DF-CC4AC1C931A9}" type="pres">
      <dgm:prSet presAssocID="{49A0970F-D059-4D57-97AE-61410D51B488}" presName="circ2" presStyleLbl="vennNode1" presStyleIdx="1" presStyleCnt="3" custLinFactNeighborX="-4998" custLinFactNeighborY="-26013"/>
      <dgm:spPr/>
      <dgm:t>
        <a:bodyPr/>
        <a:lstStyle/>
        <a:p>
          <a:endParaRPr lang="ru-RU"/>
        </a:p>
      </dgm:t>
    </dgm:pt>
    <dgm:pt modelId="{AF4F898A-FD1F-4CF3-B676-6E261BF045FE}" type="pres">
      <dgm:prSet presAssocID="{49A0970F-D059-4D57-97AE-61410D51B48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99197B-CC13-4B65-AE7A-E3CE36230680}" type="pres">
      <dgm:prSet presAssocID="{0D44367C-4C4F-4380-A95B-FB510DC061A5}" presName="circ3" presStyleLbl="vennNode1" presStyleIdx="2" presStyleCnt="3" custScaleX="120373" custLinFactNeighborX="4234" custLinFactNeighborY="8420"/>
      <dgm:spPr/>
      <dgm:t>
        <a:bodyPr/>
        <a:lstStyle/>
        <a:p>
          <a:endParaRPr lang="ru-RU"/>
        </a:p>
      </dgm:t>
    </dgm:pt>
    <dgm:pt modelId="{B7009A9E-B2AC-43AF-8B1B-58F4E021D37B}" type="pres">
      <dgm:prSet presAssocID="{0D44367C-4C4F-4380-A95B-FB510DC061A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94BDAA-F069-426E-AFC5-DD553661BEC9}" type="presOf" srcId="{25A894EB-75FD-42BF-A1C1-6E1F6190C743}" destId="{63D4189B-4D0E-4457-BFF0-908815C9D3E5}" srcOrd="1" destOrd="0" presId="urn:microsoft.com/office/officeart/2005/8/layout/venn1"/>
    <dgm:cxn modelId="{908DA9F5-2185-4F31-B9D4-D71D8DFF2831}" type="presOf" srcId="{49A0970F-D059-4D57-97AE-61410D51B488}" destId="{B86DE261-EBB7-4F99-88DF-CC4AC1C931A9}" srcOrd="0" destOrd="0" presId="urn:microsoft.com/office/officeart/2005/8/layout/venn1"/>
    <dgm:cxn modelId="{3948E956-ADC7-45C9-9A23-796BAD4DE69C}" srcId="{6439064B-8FFC-4C53-9E58-27FABC75193D}" destId="{25A894EB-75FD-42BF-A1C1-6E1F6190C743}" srcOrd="0" destOrd="0" parTransId="{84475C00-0369-454D-8A37-5285079B4294}" sibTransId="{AB1BB601-1006-420B-86B6-A2336B33056C}"/>
    <dgm:cxn modelId="{3D5D96D4-6DBF-4C60-AF76-7D4A03E48A8D}" type="presOf" srcId="{0D44367C-4C4F-4380-A95B-FB510DC061A5}" destId="{B7009A9E-B2AC-43AF-8B1B-58F4E021D37B}" srcOrd="1" destOrd="0" presId="urn:microsoft.com/office/officeart/2005/8/layout/venn1"/>
    <dgm:cxn modelId="{7151DEB0-9309-4CF2-9777-03413BD198BF}" type="presOf" srcId="{25A894EB-75FD-42BF-A1C1-6E1F6190C743}" destId="{31EAF846-1F77-49E5-BB83-5E3D0727FCE9}" srcOrd="0" destOrd="0" presId="urn:microsoft.com/office/officeart/2005/8/layout/venn1"/>
    <dgm:cxn modelId="{0B98558E-428B-4E9F-B64C-5FE9AF791436}" type="presOf" srcId="{49A0970F-D059-4D57-97AE-61410D51B488}" destId="{AF4F898A-FD1F-4CF3-B676-6E261BF045FE}" srcOrd="1" destOrd="0" presId="urn:microsoft.com/office/officeart/2005/8/layout/venn1"/>
    <dgm:cxn modelId="{44D6EB89-B306-46EE-8C82-FE02E4A27C9E}" srcId="{6439064B-8FFC-4C53-9E58-27FABC75193D}" destId="{0D44367C-4C4F-4380-A95B-FB510DC061A5}" srcOrd="2" destOrd="0" parTransId="{761E8525-D4CA-40B3-8695-0BA8FC4A11F5}" sibTransId="{637EE7DC-580B-4381-9BFF-D1D8F71D1CB0}"/>
    <dgm:cxn modelId="{4F6D1407-493A-41C6-AA6D-5C9754EAC701}" type="presOf" srcId="{0D44367C-4C4F-4380-A95B-FB510DC061A5}" destId="{1599197B-CC13-4B65-AE7A-E3CE36230680}" srcOrd="0" destOrd="0" presId="urn:microsoft.com/office/officeart/2005/8/layout/venn1"/>
    <dgm:cxn modelId="{3ABE885F-B8DA-4136-9BDF-62D36CE1FAE3}" srcId="{6439064B-8FFC-4C53-9E58-27FABC75193D}" destId="{49A0970F-D059-4D57-97AE-61410D51B488}" srcOrd="1" destOrd="0" parTransId="{48CDD628-E505-4605-91FB-06CF2D0D3E19}" sibTransId="{A75B32B5-33AD-48ED-87BA-94831A441760}"/>
    <dgm:cxn modelId="{20B6DD0A-A7FE-404D-9A96-41397E775991}" type="presOf" srcId="{6439064B-8FFC-4C53-9E58-27FABC75193D}" destId="{F78CA5BF-F488-4B32-9320-94C2784F8335}" srcOrd="0" destOrd="0" presId="urn:microsoft.com/office/officeart/2005/8/layout/venn1"/>
    <dgm:cxn modelId="{D25040CB-560A-4CB8-8BC1-4F3A4DB1F454}" type="presParOf" srcId="{F78CA5BF-F488-4B32-9320-94C2784F8335}" destId="{31EAF846-1F77-49E5-BB83-5E3D0727FCE9}" srcOrd="0" destOrd="0" presId="urn:microsoft.com/office/officeart/2005/8/layout/venn1"/>
    <dgm:cxn modelId="{186FD7CC-3F1C-4606-8F15-A2348FE1104D}" type="presParOf" srcId="{F78CA5BF-F488-4B32-9320-94C2784F8335}" destId="{63D4189B-4D0E-4457-BFF0-908815C9D3E5}" srcOrd="1" destOrd="0" presId="urn:microsoft.com/office/officeart/2005/8/layout/venn1"/>
    <dgm:cxn modelId="{2DC6BEA4-EEF7-472D-B9B9-197208242096}" type="presParOf" srcId="{F78CA5BF-F488-4B32-9320-94C2784F8335}" destId="{B86DE261-EBB7-4F99-88DF-CC4AC1C931A9}" srcOrd="2" destOrd="0" presId="urn:microsoft.com/office/officeart/2005/8/layout/venn1"/>
    <dgm:cxn modelId="{0BE8A08C-E4D8-4883-A32F-6A6EDA0F1355}" type="presParOf" srcId="{F78CA5BF-F488-4B32-9320-94C2784F8335}" destId="{AF4F898A-FD1F-4CF3-B676-6E261BF045FE}" srcOrd="3" destOrd="0" presId="urn:microsoft.com/office/officeart/2005/8/layout/venn1"/>
    <dgm:cxn modelId="{0E757C18-67E6-43B0-A8C3-5FEB81FD8E76}" type="presParOf" srcId="{F78CA5BF-F488-4B32-9320-94C2784F8335}" destId="{1599197B-CC13-4B65-AE7A-E3CE36230680}" srcOrd="4" destOrd="0" presId="urn:microsoft.com/office/officeart/2005/8/layout/venn1"/>
    <dgm:cxn modelId="{93F46425-A9A3-4EF2-A74A-53A3440D8693}" type="presParOf" srcId="{F78CA5BF-F488-4B32-9320-94C2784F8335}" destId="{B7009A9E-B2AC-43AF-8B1B-58F4E021D37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E2910-9FF3-411E-A7A0-A19A83B2CF79}">
      <dsp:nvSpPr>
        <dsp:cNvPr id="0" name=""/>
        <dsp:cNvSpPr/>
      </dsp:nvSpPr>
      <dsp:spPr>
        <a:xfrm rot="5400000">
          <a:off x="5119002" y="-1751182"/>
          <a:ext cx="1679674" cy="5608320"/>
        </a:xfrm>
        <a:prstGeom prst="round2Same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/>
            <a:t>Руководитель</a:t>
          </a:r>
          <a:r>
            <a:rPr lang="ru-RU" sz="1800" kern="1200" dirty="0"/>
            <a:t>: Тимошенкова Татьяна Валерьевна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/>
            <a:t>Адрес</a:t>
          </a:r>
          <a:r>
            <a:rPr lang="ru-RU" sz="1800" kern="1200" dirty="0"/>
            <a:t>: г. Смоленск, ул. Неверовского, д.26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/>
            <a:t>Телефон</a:t>
          </a:r>
          <a:r>
            <a:rPr lang="ru-RU" sz="1800" kern="1200" dirty="0"/>
            <a:t>: 8 (4812) 319 619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/>
            <a:t>E-mail</a:t>
          </a:r>
          <a:r>
            <a:rPr lang="ru-RU" sz="1800" kern="1200" dirty="0"/>
            <a:t>: cpmpk319-619@yandex.ru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/>
            <a:t>Организация</a:t>
          </a:r>
          <a:r>
            <a:rPr lang="ru-RU" sz="1800" kern="1200" dirty="0"/>
            <a:t>: СОГБУ ЦПМСС детей и семей</a:t>
          </a:r>
        </a:p>
      </dsp:txBody>
      <dsp:txXfrm rot="-5400000">
        <a:off x="3154680" y="295135"/>
        <a:ext cx="5526325" cy="1515684"/>
      </dsp:txXfrm>
    </dsp:sp>
    <dsp:sp modelId="{6AF3AB81-08DD-40FD-9FF0-A1A505EDA4BF}">
      <dsp:nvSpPr>
        <dsp:cNvPr id="0" name=""/>
        <dsp:cNvSpPr/>
      </dsp:nvSpPr>
      <dsp:spPr>
        <a:xfrm>
          <a:off x="0" y="3181"/>
          <a:ext cx="3154680" cy="2099592"/>
        </a:xfrm>
        <a:prstGeom prst="round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17170" tIns="108585" rIns="217170" bIns="10858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/>
            <a:t>ЦПМПК</a:t>
          </a:r>
        </a:p>
      </dsp:txBody>
      <dsp:txXfrm>
        <a:off x="102494" y="105675"/>
        <a:ext cx="2949692" cy="1894604"/>
      </dsp:txXfrm>
    </dsp:sp>
    <dsp:sp modelId="{092374CF-F068-433D-8B3B-CD66F98782BF}">
      <dsp:nvSpPr>
        <dsp:cNvPr id="0" name=""/>
        <dsp:cNvSpPr/>
      </dsp:nvSpPr>
      <dsp:spPr>
        <a:xfrm rot="5400000">
          <a:off x="5119002" y="453390"/>
          <a:ext cx="1679674" cy="5608320"/>
        </a:xfrm>
        <a:prstGeom prst="round2Same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/>
            <a:t>Руководитель</a:t>
          </a:r>
          <a:r>
            <a:rPr lang="ru-RU" sz="1800" kern="1200" dirty="0"/>
            <a:t>: </a:t>
          </a:r>
          <a:r>
            <a:rPr lang="ru-RU" sz="1800" kern="1200" dirty="0" err="1"/>
            <a:t>Малькова</a:t>
          </a:r>
          <a:r>
            <a:rPr lang="ru-RU" sz="1800" kern="1200" dirty="0"/>
            <a:t> Татьяна Вячеславовна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/>
            <a:t>Адрес</a:t>
          </a:r>
          <a:r>
            <a:rPr lang="ru-RU" sz="1800" kern="1200" dirty="0"/>
            <a:t>: г. Смоленск  Витебское шоссе, д.42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/>
            <a:t>Телефон</a:t>
          </a:r>
          <a:r>
            <a:rPr lang="ru-RU" sz="1800" kern="1200" dirty="0"/>
            <a:t>: 8 (4812) 395 608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/>
            <a:t>E-mail</a:t>
          </a:r>
          <a:r>
            <a:rPr lang="ru-RU" sz="1800" kern="1200" dirty="0"/>
            <a:t>: smolcdo1@yandex.ru.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/>
            <a:t>Организация</a:t>
          </a:r>
          <a:r>
            <a:rPr lang="ru-RU" sz="1800" kern="1200" dirty="0"/>
            <a:t>: МБУ ДО </a:t>
          </a:r>
          <a:r>
            <a:rPr lang="en-US" sz="1800" kern="1200" dirty="0"/>
            <a:t>“</a:t>
          </a:r>
          <a:r>
            <a:rPr lang="ru-RU" sz="1800" kern="1200" dirty="0"/>
            <a:t>ЦДО №1</a:t>
          </a:r>
          <a:r>
            <a:rPr lang="en-US" sz="1800" kern="1200" dirty="0"/>
            <a:t>”</a:t>
          </a:r>
          <a:r>
            <a:rPr lang="ru-RU" sz="1800" kern="1200" dirty="0"/>
            <a:t> г. Смоленска</a:t>
          </a:r>
        </a:p>
      </dsp:txBody>
      <dsp:txXfrm rot="-5400000">
        <a:off x="3154680" y="2499708"/>
        <a:ext cx="5526325" cy="1515684"/>
      </dsp:txXfrm>
    </dsp:sp>
    <dsp:sp modelId="{F6F79683-1875-4AD1-BA27-CF8935E4FC44}">
      <dsp:nvSpPr>
        <dsp:cNvPr id="0" name=""/>
        <dsp:cNvSpPr/>
      </dsp:nvSpPr>
      <dsp:spPr>
        <a:xfrm>
          <a:off x="0" y="2207753"/>
          <a:ext cx="3154680" cy="2099592"/>
        </a:xfrm>
        <a:prstGeom prst="round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/>
            <a:t>ТПМПК №1  г. Смоленска </a:t>
          </a:r>
        </a:p>
      </dsp:txBody>
      <dsp:txXfrm>
        <a:off x="102494" y="2310247"/>
        <a:ext cx="2949692" cy="1894604"/>
      </dsp:txXfrm>
    </dsp:sp>
    <dsp:sp modelId="{B89686D9-7BEB-43B1-95DF-E6DE368EE0E5}">
      <dsp:nvSpPr>
        <dsp:cNvPr id="0" name=""/>
        <dsp:cNvSpPr/>
      </dsp:nvSpPr>
      <dsp:spPr>
        <a:xfrm rot="5400000">
          <a:off x="5119002" y="2657962"/>
          <a:ext cx="1679674" cy="5608320"/>
        </a:xfrm>
        <a:prstGeom prst="round2Same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/>
            <a:t>Руководитель</a:t>
          </a:r>
          <a:r>
            <a:rPr lang="ru-RU" sz="1800" kern="1200" dirty="0"/>
            <a:t>: </a:t>
          </a:r>
          <a:r>
            <a:rPr lang="ru-RU" sz="1800" kern="1200" dirty="0" err="1"/>
            <a:t>Захаренкова</a:t>
          </a:r>
          <a:r>
            <a:rPr lang="ru-RU" sz="1800" kern="1200" dirty="0"/>
            <a:t> Елена Сергеевна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/>
            <a:t>Адрес</a:t>
          </a:r>
          <a:r>
            <a:rPr lang="ru-RU" sz="1800" kern="1200" dirty="0"/>
            <a:t>: г. Смоленск Витебское шоссе, д.42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/>
            <a:t>Телефон</a:t>
          </a:r>
          <a:r>
            <a:rPr lang="ru-RU" sz="1800" kern="1200" dirty="0"/>
            <a:t>: 8 (4812) 395 608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/>
            <a:t>E-mail</a:t>
          </a:r>
          <a:r>
            <a:rPr lang="ru-RU" sz="1800" kern="1200" dirty="0"/>
            <a:t>: smolcdo1@yandex.ru.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/>
            <a:t>Организация</a:t>
          </a:r>
          <a:r>
            <a:rPr lang="ru-RU" sz="1800" kern="1200" dirty="0"/>
            <a:t>: МБУ ДО </a:t>
          </a:r>
          <a:r>
            <a:rPr lang="en-US" sz="1800" kern="1200" dirty="0"/>
            <a:t>“</a:t>
          </a:r>
          <a:r>
            <a:rPr lang="ru-RU" sz="1800" kern="1200" dirty="0"/>
            <a:t>ЦДО №1</a:t>
          </a:r>
          <a:r>
            <a:rPr lang="en-US" sz="1800" kern="1200" dirty="0"/>
            <a:t>”</a:t>
          </a:r>
          <a:r>
            <a:rPr lang="ru-RU" sz="1800" kern="1200" dirty="0"/>
            <a:t> г. Смоленска</a:t>
          </a:r>
        </a:p>
      </dsp:txBody>
      <dsp:txXfrm rot="-5400000">
        <a:off x="3154680" y="4704280"/>
        <a:ext cx="5526325" cy="1515684"/>
      </dsp:txXfrm>
    </dsp:sp>
    <dsp:sp modelId="{CFD8D699-974C-44F8-BF76-A0960DEC8FBB}">
      <dsp:nvSpPr>
        <dsp:cNvPr id="0" name=""/>
        <dsp:cNvSpPr/>
      </dsp:nvSpPr>
      <dsp:spPr>
        <a:xfrm>
          <a:off x="0" y="4412326"/>
          <a:ext cx="3154680" cy="2099592"/>
        </a:xfrm>
        <a:prstGeom prst="round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/>
            <a:t>ТПМПК №2  г. Смоленска </a:t>
          </a:r>
        </a:p>
      </dsp:txBody>
      <dsp:txXfrm>
        <a:off x="102494" y="4514820"/>
        <a:ext cx="2949692" cy="18946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E2910-9FF3-411E-A7A0-A19A83B2CF79}">
      <dsp:nvSpPr>
        <dsp:cNvPr id="0" name=""/>
        <dsp:cNvSpPr/>
      </dsp:nvSpPr>
      <dsp:spPr>
        <a:xfrm rot="5400000">
          <a:off x="5119002" y="-1751182"/>
          <a:ext cx="1679674" cy="560832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/>
            <a:t>Руководитель</a:t>
          </a:r>
          <a:r>
            <a:rPr lang="ru-RU" sz="1300" kern="1200" dirty="0"/>
            <a:t>: Кузнецова Татьяна Евгеньевна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/>
            <a:t>Адрес</a:t>
          </a:r>
          <a:r>
            <a:rPr lang="ru-RU" sz="1300" kern="1200" dirty="0"/>
            <a:t>: г. Вязьма, ул. Воинов-интернационалистов,  д. 7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/>
            <a:t>Телефон</a:t>
          </a:r>
          <a:r>
            <a:rPr lang="ru-RU" sz="1300" kern="1200" dirty="0"/>
            <a:t>: 8 (48131) 5-44-97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/>
            <a:t>E-mail</a:t>
          </a:r>
          <a:r>
            <a:rPr lang="ru-RU" sz="1300" kern="1200" dirty="0"/>
            <a:t>: vyazma_VIII_vida@mail.ru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/>
            <a:t>Организация</a:t>
          </a:r>
          <a:r>
            <a:rPr lang="ru-RU" sz="1300" kern="1200" dirty="0"/>
            <a:t>: СОГБОУ</a:t>
          </a:r>
          <a:r>
            <a:rPr lang="ru-RU" sz="1300" b="1" kern="1200" dirty="0"/>
            <a:t> </a:t>
          </a:r>
          <a:r>
            <a:rPr lang="ru-RU" sz="1300" kern="1200" dirty="0"/>
            <a:t>для обучающихся с ОВЗ </a:t>
          </a:r>
          <a:r>
            <a:rPr lang="en-US" sz="1300" kern="1200" dirty="0"/>
            <a:t>“</a:t>
          </a:r>
          <a:r>
            <a:rPr lang="ru-RU" sz="1300" kern="1200" dirty="0"/>
            <a:t>Вяземская специальная (коррекционная)  общеобразовательная школа-интернат VIII вида</a:t>
          </a:r>
          <a:r>
            <a:rPr lang="en-US" sz="1300" kern="1200" dirty="0"/>
            <a:t>”</a:t>
          </a:r>
          <a:endParaRPr lang="ru-RU" sz="1300" kern="1200" dirty="0"/>
        </a:p>
      </dsp:txBody>
      <dsp:txXfrm rot="-5400000">
        <a:off x="3154680" y="295135"/>
        <a:ext cx="5526325" cy="1515684"/>
      </dsp:txXfrm>
    </dsp:sp>
    <dsp:sp modelId="{6AF3AB81-08DD-40FD-9FF0-A1A505EDA4BF}">
      <dsp:nvSpPr>
        <dsp:cNvPr id="0" name=""/>
        <dsp:cNvSpPr/>
      </dsp:nvSpPr>
      <dsp:spPr>
        <a:xfrm>
          <a:off x="0" y="3181"/>
          <a:ext cx="3154680" cy="209959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600" kern="1200" dirty="0"/>
            <a:t>ТПМПК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600" kern="1200" dirty="0"/>
            <a:t>г. Вязьма</a:t>
          </a:r>
        </a:p>
      </dsp:txBody>
      <dsp:txXfrm>
        <a:off x="102494" y="105675"/>
        <a:ext cx="2949692" cy="1894604"/>
      </dsp:txXfrm>
    </dsp:sp>
    <dsp:sp modelId="{092374CF-F068-433D-8B3B-CD66F98782BF}">
      <dsp:nvSpPr>
        <dsp:cNvPr id="0" name=""/>
        <dsp:cNvSpPr/>
      </dsp:nvSpPr>
      <dsp:spPr>
        <a:xfrm rot="5400000">
          <a:off x="5119002" y="453390"/>
          <a:ext cx="1679674" cy="5608320"/>
        </a:xfrm>
        <a:prstGeom prst="round2Same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/>
            <a:t>Руководитель</a:t>
          </a:r>
          <a:r>
            <a:rPr lang="ru-RU" sz="1600" kern="1200" dirty="0"/>
            <a:t>: Лазарева Ольга Леонидовна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/>
            <a:t>Адрес</a:t>
          </a:r>
          <a:r>
            <a:rPr lang="ru-RU" sz="1600" kern="1200" dirty="0"/>
            <a:t>: г. Рославль, ул. Мичурина, д.175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/>
            <a:t>Телефон</a:t>
          </a:r>
          <a:r>
            <a:rPr lang="ru-RU" sz="1600" kern="1200" dirty="0"/>
            <a:t>: 8 (48134) 2-01-26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/>
            <a:t>E-mail</a:t>
          </a:r>
          <a:r>
            <a:rPr lang="ru-RU" sz="1600" kern="1200" dirty="0"/>
            <a:t>: tpmpkju@mail.ru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/>
            <a:t>Организация</a:t>
          </a:r>
          <a:r>
            <a:rPr lang="ru-RU" sz="1600" kern="1200" dirty="0"/>
            <a:t>: СОГБОУ </a:t>
          </a:r>
          <a:r>
            <a:rPr lang="en-US" sz="1600" kern="1200" dirty="0"/>
            <a:t>“</a:t>
          </a:r>
          <a:r>
            <a:rPr lang="ru-RU" sz="1600" kern="1200" dirty="0"/>
            <a:t>Общеобразовательный центр «Южный</a:t>
          </a:r>
          <a:r>
            <a:rPr lang="en-US" sz="1400" kern="1200" dirty="0"/>
            <a:t>”</a:t>
          </a:r>
          <a:r>
            <a:rPr lang="ru-RU" sz="1400" kern="1200" dirty="0"/>
            <a:t> </a:t>
          </a:r>
        </a:p>
      </dsp:txBody>
      <dsp:txXfrm rot="-5400000">
        <a:off x="3154680" y="2499708"/>
        <a:ext cx="5526325" cy="1515684"/>
      </dsp:txXfrm>
    </dsp:sp>
    <dsp:sp modelId="{F6F79683-1875-4AD1-BA27-CF8935E4FC44}">
      <dsp:nvSpPr>
        <dsp:cNvPr id="0" name=""/>
        <dsp:cNvSpPr/>
      </dsp:nvSpPr>
      <dsp:spPr>
        <a:xfrm>
          <a:off x="0" y="2207753"/>
          <a:ext cx="3154680" cy="2099592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600" kern="1200" dirty="0"/>
            <a:t>ТПМПК </a:t>
          </a:r>
          <a:r>
            <a:rPr lang="en-US" sz="3600" kern="1200" dirty="0"/>
            <a:t>“</a:t>
          </a:r>
          <a:r>
            <a:rPr lang="ru-RU" sz="3600" kern="1200" dirty="0"/>
            <a:t>Южная</a:t>
          </a:r>
          <a:r>
            <a:rPr lang="en-US" sz="3600" kern="1200" dirty="0"/>
            <a:t>”</a:t>
          </a:r>
          <a:r>
            <a:rPr lang="ru-RU" sz="3600" kern="1200" dirty="0"/>
            <a:t>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600" kern="1200" dirty="0"/>
            <a:t>г. Рославль</a:t>
          </a:r>
        </a:p>
      </dsp:txBody>
      <dsp:txXfrm>
        <a:off x="102494" y="2310247"/>
        <a:ext cx="2949692" cy="1894604"/>
      </dsp:txXfrm>
    </dsp:sp>
    <dsp:sp modelId="{B89686D9-7BEB-43B1-95DF-E6DE368EE0E5}">
      <dsp:nvSpPr>
        <dsp:cNvPr id="0" name=""/>
        <dsp:cNvSpPr/>
      </dsp:nvSpPr>
      <dsp:spPr>
        <a:xfrm rot="5400000">
          <a:off x="5119002" y="2657962"/>
          <a:ext cx="1679674" cy="5608320"/>
        </a:xfrm>
        <a:prstGeom prst="round2Same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/>
            <a:t>Руководитель</a:t>
          </a:r>
          <a:r>
            <a:rPr lang="ru-RU" sz="1600" kern="1200" dirty="0"/>
            <a:t>: Коноплева Наталья Юрьевна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/>
            <a:t>Адрес</a:t>
          </a:r>
          <a:r>
            <a:rPr lang="ru-RU" sz="1600" kern="1200" dirty="0"/>
            <a:t>: </a:t>
          </a:r>
          <a:r>
            <a:rPr lang="ru-RU" sz="1600" kern="1200" dirty="0" err="1"/>
            <a:t>Починковский</a:t>
          </a:r>
          <a:r>
            <a:rPr lang="ru-RU" sz="1600" kern="1200" dirty="0"/>
            <a:t> район, д. </a:t>
          </a:r>
          <a:r>
            <a:rPr lang="ru-RU" sz="1600" kern="1200" dirty="0" err="1"/>
            <a:t>Шаталово</a:t>
          </a:r>
          <a:r>
            <a:rPr lang="ru-RU" sz="1600" kern="1200" dirty="0"/>
            <a:t>, д. 10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/>
            <a:t>Телефон</a:t>
          </a:r>
          <a:r>
            <a:rPr lang="ru-RU" sz="1600" kern="1200" dirty="0"/>
            <a:t>: 8 (48149) 3-25-29; 8 (48149) 3-25-27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/>
            <a:t>E-mail</a:t>
          </a:r>
          <a:r>
            <a:rPr lang="ru-RU" sz="1600" kern="1200" dirty="0"/>
            <a:t>: bbbb771@yandex.ru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/>
            <a:t>Организация</a:t>
          </a:r>
          <a:r>
            <a:rPr lang="ru-RU" sz="1600" kern="1200" dirty="0"/>
            <a:t>: СОГБУ для детей-сирот и детей, оставшихся без попечения родителей, "</a:t>
          </a:r>
          <a:r>
            <a:rPr lang="ru-RU" sz="1600" kern="1200" dirty="0" err="1"/>
            <a:t>Шаталовский</a:t>
          </a:r>
          <a:r>
            <a:rPr lang="ru-RU" sz="1600" kern="1200" dirty="0"/>
            <a:t> детский дом"</a:t>
          </a:r>
        </a:p>
      </dsp:txBody>
      <dsp:txXfrm rot="-5400000">
        <a:off x="3154680" y="4704280"/>
        <a:ext cx="5526325" cy="1515684"/>
      </dsp:txXfrm>
    </dsp:sp>
    <dsp:sp modelId="{CFD8D699-974C-44F8-BF76-A0960DEC8FBB}">
      <dsp:nvSpPr>
        <dsp:cNvPr id="0" name=""/>
        <dsp:cNvSpPr/>
      </dsp:nvSpPr>
      <dsp:spPr>
        <a:xfrm>
          <a:off x="0" y="4412326"/>
          <a:ext cx="3154680" cy="2099592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600" kern="1200" dirty="0"/>
            <a:t>ТПМПК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600" kern="1200" dirty="0"/>
            <a:t>д. </a:t>
          </a:r>
          <a:r>
            <a:rPr lang="ru-RU" sz="3600" kern="1200" dirty="0" err="1"/>
            <a:t>Шаталово</a:t>
          </a:r>
          <a:endParaRPr lang="ru-RU" sz="3600" kern="1200" dirty="0"/>
        </a:p>
      </dsp:txBody>
      <dsp:txXfrm>
        <a:off x="102494" y="4514820"/>
        <a:ext cx="2949692" cy="18946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E2910-9FF3-411E-A7A0-A19A83B2CF79}">
      <dsp:nvSpPr>
        <dsp:cNvPr id="0" name=""/>
        <dsp:cNvSpPr/>
      </dsp:nvSpPr>
      <dsp:spPr>
        <a:xfrm rot="5400000">
          <a:off x="5119002" y="-1751182"/>
          <a:ext cx="1679674" cy="560832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/>
            <a:t>Руководитель</a:t>
          </a:r>
          <a:r>
            <a:rPr lang="ru-RU" sz="1600" kern="1200" dirty="0"/>
            <a:t>: Кондратьева Ирина Альбертовна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/>
            <a:t>Адрес</a:t>
          </a:r>
          <a:r>
            <a:rPr lang="ru-RU" sz="1600" kern="1200" dirty="0"/>
            <a:t>: г. Гагарин, пер. Пионерский, д. 18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/>
            <a:t>Телефон</a:t>
          </a:r>
          <a:r>
            <a:rPr lang="ru-RU" sz="1600" kern="1200" dirty="0"/>
            <a:t>: 8(48135) 6-11-60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/>
            <a:t>E-mail</a:t>
          </a:r>
          <a:r>
            <a:rPr lang="ru-RU" sz="1600" kern="1200" dirty="0"/>
            <a:t>: </a:t>
          </a:r>
          <a:r>
            <a:rPr lang="en-US" sz="1600" kern="1200" dirty="0" err="1"/>
            <a:t>gagarinpmpk</a:t>
          </a:r>
          <a:r>
            <a:rPr lang="ru-RU" sz="1600" kern="1200" dirty="0"/>
            <a:t>@mail.ru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/>
            <a:t>Организация</a:t>
          </a:r>
          <a:r>
            <a:rPr lang="ru-RU" sz="1600" kern="1200" dirty="0"/>
            <a:t>: СОГБОУ </a:t>
          </a:r>
          <a:r>
            <a:rPr lang="en-US" sz="1600" kern="1200" dirty="0"/>
            <a:t>“</a:t>
          </a:r>
          <a:r>
            <a:rPr lang="ru-RU" sz="1600" kern="1200" dirty="0"/>
            <a:t>Гагаринская общеобразовательная школа-интернат</a:t>
          </a:r>
          <a:r>
            <a:rPr lang="en-US" sz="1600" kern="1200" dirty="0"/>
            <a:t>”</a:t>
          </a:r>
          <a:endParaRPr lang="ru-RU" sz="1600" kern="1200" dirty="0"/>
        </a:p>
      </dsp:txBody>
      <dsp:txXfrm rot="-5400000">
        <a:off x="3154680" y="295135"/>
        <a:ext cx="5526325" cy="1515684"/>
      </dsp:txXfrm>
    </dsp:sp>
    <dsp:sp modelId="{6AF3AB81-08DD-40FD-9FF0-A1A505EDA4BF}">
      <dsp:nvSpPr>
        <dsp:cNvPr id="0" name=""/>
        <dsp:cNvSpPr/>
      </dsp:nvSpPr>
      <dsp:spPr>
        <a:xfrm>
          <a:off x="0" y="3181"/>
          <a:ext cx="3154680" cy="209959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600" kern="1200" dirty="0"/>
            <a:t>ТПМПК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600" kern="1200" dirty="0"/>
            <a:t>г. Гагарин</a:t>
          </a:r>
        </a:p>
      </dsp:txBody>
      <dsp:txXfrm>
        <a:off x="102494" y="105675"/>
        <a:ext cx="2949692" cy="1894604"/>
      </dsp:txXfrm>
    </dsp:sp>
    <dsp:sp modelId="{092374CF-F068-433D-8B3B-CD66F98782BF}">
      <dsp:nvSpPr>
        <dsp:cNvPr id="0" name=""/>
        <dsp:cNvSpPr/>
      </dsp:nvSpPr>
      <dsp:spPr>
        <a:xfrm rot="5400000">
          <a:off x="5119002" y="453390"/>
          <a:ext cx="1679674" cy="5608320"/>
        </a:xfrm>
        <a:prstGeom prst="round2Same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/>
            <a:t>Руководитель</a:t>
          </a:r>
          <a:r>
            <a:rPr lang="ru-RU" sz="1600" kern="1200" dirty="0"/>
            <a:t>: Вавилова Ольга Ивановна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/>
            <a:t>Адрес</a:t>
          </a:r>
          <a:r>
            <a:rPr lang="ru-RU" sz="1600" kern="1200" dirty="0"/>
            <a:t>: г. Ярцево, ул. Макаренко, д. 3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/>
            <a:t>Тел.</a:t>
          </a:r>
          <a:r>
            <a:rPr lang="ru-RU" sz="1600" kern="1200" dirty="0"/>
            <a:t>: 8 (48143) 3-67-00  </a:t>
          </a:r>
          <a:r>
            <a:rPr lang="ru-RU" sz="1600" b="1" kern="1200" dirty="0"/>
            <a:t>Тел./факс: </a:t>
          </a:r>
          <a:r>
            <a:rPr lang="ru-RU" sz="1600" kern="1200" dirty="0"/>
            <a:t>8 (48143) 3-66-45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/>
            <a:t>E-mail</a:t>
          </a:r>
          <a:r>
            <a:rPr lang="ru-RU" sz="1600" kern="1200" dirty="0"/>
            <a:t>: jashi81@mail.ru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/>
            <a:t>Организация</a:t>
          </a:r>
          <a:r>
            <a:rPr lang="ru-RU" sz="1600" kern="1200" dirty="0"/>
            <a:t>: СОГБОУ  </a:t>
          </a:r>
          <a:r>
            <a:rPr lang="en-US" sz="1600" kern="1200" dirty="0"/>
            <a:t>“</a:t>
          </a:r>
          <a:r>
            <a:rPr lang="ru-RU" sz="1600" kern="1200" dirty="0" err="1"/>
            <a:t>Ярцевская</a:t>
          </a:r>
          <a:r>
            <a:rPr lang="ru-RU" sz="1600" kern="1200" dirty="0"/>
            <a:t> общеобразовательная школа-интернат</a:t>
          </a:r>
          <a:r>
            <a:rPr lang="en-US" sz="1600" kern="1200" dirty="0"/>
            <a:t>”</a:t>
          </a:r>
          <a:endParaRPr lang="ru-RU" sz="1600" kern="1200" dirty="0"/>
        </a:p>
      </dsp:txBody>
      <dsp:txXfrm rot="-5400000">
        <a:off x="3154680" y="2499708"/>
        <a:ext cx="5526325" cy="1515684"/>
      </dsp:txXfrm>
    </dsp:sp>
    <dsp:sp modelId="{F6F79683-1875-4AD1-BA27-CF8935E4FC44}">
      <dsp:nvSpPr>
        <dsp:cNvPr id="0" name=""/>
        <dsp:cNvSpPr/>
      </dsp:nvSpPr>
      <dsp:spPr>
        <a:xfrm>
          <a:off x="0" y="2207753"/>
          <a:ext cx="3154680" cy="2099592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600" kern="1200" dirty="0"/>
            <a:t>ТПМПК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600" kern="1200" dirty="0"/>
            <a:t>г. Ярцево</a:t>
          </a:r>
        </a:p>
      </dsp:txBody>
      <dsp:txXfrm>
        <a:off x="102494" y="2310247"/>
        <a:ext cx="2949692" cy="1894604"/>
      </dsp:txXfrm>
    </dsp:sp>
    <dsp:sp modelId="{B89686D9-7BEB-43B1-95DF-E6DE368EE0E5}">
      <dsp:nvSpPr>
        <dsp:cNvPr id="0" name=""/>
        <dsp:cNvSpPr/>
      </dsp:nvSpPr>
      <dsp:spPr>
        <a:xfrm rot="5400000">
          <a:off x="5119002" y="2657962"/>
          <a:ext cx="1679674" cy="5608320"/>
        </a:xfrm>
        <a:prstGeom prst="round2Same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/>
            <a:t>Руководитель</a:t>
          </a:r>
          <a:r>
            <a:rPr lang="ru-RU" sz="1700" kern="1200" dirty="0"/>
            <a:t>: </a:t>
          </a:r>
          <a:r>
            <a:rPr lang="ru-RU" sz="1700" kern="1200" dirty="0" err="1"/>
            <a:t>Вдовенкова</a:t>
          </a:r>
          <a:r>
            <a:rPr lang="ru-RU" sz="1700" kern="1200" dirty="0"/>
            <a:t> Ирина Владимировна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/>
            <a:t>Адрес</a:t>
          </a:r>
          <a:r>
            <a:rPr lang="ru-RU" sz="1700" kern="1200" dirty="0"/>
            <a:t>: г. Демидов, ул. Гаевская, д.68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/>
            <a:t>Телефон</a:t>
          </a:r>
          <a:r>
            <a:rPr lang="ru-RU" sz="1700" kern="1200" dirty="0"/>
            <a:t>: 8 (48147) 4-17-46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/>
            <a:t>E-mail</a:t>
          </a:r>
          <a:r>
            <a:rPr lang="ru-RU" sz="1700" kern="1200" dirty="0"/>
            <a:t>: demidov.internat@list.ru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/>
            <a:t>Организация</a:t>
          </a:r>
          <a:r>
            <a:rPr lang="ru-RU" sz="1700" kern="1200" dirty="0"/>
            <a:t>: СОГБОУ </a:t>
          </a:r>
          <a:r>
            <a:rPr lang="en-US" sz="1700" kern="1200" dirty="0"/>
            <a:t>“</a:t>
          </a:r>
          <a:r>
            <a:rPr lang="ru-RU" sz="1700" kern="1200" dirty="0"/>
            <a:t>Демидовская школа-интернат</a:t>
          </a:r>
          <a:r>
            <a:rPr lang="en-US" sz="1700" kern="1200" dirty="0"/>
            <a:t>”</a:t>
          </a:r>
          <a:endParaRPr lang="ru-RU" sz="1700" kern="1200" dirty="0"/>
        </a:p>
      </dsp:txBody>
      <dsp:txXfrm rot="-5400000">
        <a:off x="3154680" y="4704280"/>
        <a:ext cx="5526325" cy="1515684"/>
      </dsp:txXfrm>
    </dsp:sp>
    <dsp:sp modelId="{CFD8D699-974C-44F8-BF76-A0960DEC8FBB}">
      <dsp:nvSpPr>
        <dsp:cNvPr id="0" name=""/>
        <dsp:cNvSpPr/>
      </dsp:nvSpPr>
      <dsp:spPr>
        <a:xfrm>
          <a:off x="0" y="4412326"/>
          <a:ext cx="3154680" cy="2099592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600" kern="1200" dirty="0"/>
            <a:t>ТПМПК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600" kern="1200" dirty="0"/>
            <a:t>г. Демидов</a:t>
          </a:r>
        </a:p>
      </dsp:txBody>
      <dsp:txXfrm>
        <a:off x="102494" y="4514820"/>
        <a:ext cx="2949692" cy="18946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A030-0302-426B-B204-238FD8E2425E}">
      <dsp:nvSpPr>
        <dsp:cNvPr id="0" name=""/>
        <dsp:cNvSpPr/>
      </dsp:nvSpPr>
      <dsp:spPr>
        <a:xfrm>
          <a:off x="2876907" y="1635756"/>
          <a:ext cx="2653585" cy="2478475"/>
        </a:xfrm>
        <a:prstGeom prst="ellipse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Письменное заявление родителя </a:t>
          </a:r>
        </a:p>
      </dsp:txBody>
      <dsp:txXfrm>
        <a:off x="3265516" y="1998720"/>
        <a:ext cx="1876367" cy="1752547"/>
      </dsp:txXfrm>
    </dsp:sp>
    <dsp:sp modelId="{ADC10BDB-EB4B-4D74-865A-E42F237B5575}">
      <dsp:nvSpPr>
        <dsp:cNvPr id="0" name=""/>
        <dsp:cNvSpPr/>
      </dsp:nvSpPr>
      <dsp:spPr>
        <a:xfrm rot="12900000">
          <a:off x="874993" y="1058978"/>
          <a:ext cx="2550402" cy="75627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8B4364-7C77-48E4-A4CA-90FBFA38F6E6}">
      <dsp:nvSpPr>
        <dsp:cNvPr id="0" name=""/>
        <dsp:cNvSpPr/>
      </dsp:nvSpPr>
      <dsp:spPr>
        <a:xfrm>
          <a:off x="1255" y="292668"/>
          <a:ext cx="2520906" cy="104464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Направление</a:t>
          </a:r>
        </a:p>
      </dsp:txBody>
      <dsp:txXfrm>
        <a:off x="31852" y="323265"/>
        <a:ext cx="2459712" cy="983449"/>
      </dsp:txXfrm>
    </dsp:sp>
    <dsp:sp modelId="{D090A70F-0F91-4C4B-83DE-BA3DF05362FF}">
      <dsp:nvSpPr>
        <dsp:cNvPr id="0" name=""/>
        <dsp:cNvSpPr/>
      </dsp:nvSpPr>
      <dsp:spPr>
        <a:xfrm rot="19500000">
          <a:off x="5022135" y="1058978"/>
          <a:ext cx="2470139" cy="75627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6D4733-2C49-4233-BAE0-6703D6DCEBE0}">
      <dsp:nvSpPr>
        <dsp:cNvPr id="0" name=""/>
        <dsp:cNvSpPr/>
      </dsp:nvSpPr>
      <dsp:spPr>
        <a:xfrm>
          <a:off x="5885237" y="339788"/>
          <a:ext cx="2520906" cy="95040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Самообращение</a:t>
          </a:r>
        </a:p>
      </dsp:txBody>
      <dsp:txXfrm>
        <a:off x="5913073" y="367624"/>
        <a:ext cx="2465234" cy="8947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339EB2-9ECC-48A9-BA35-FD690216F503}">
      <dsp:nvSpPr>
        <dsp:cNvPr id="0" name=""/>
        <dsp:cNvSpPr/>
      </dsp:nvSpPr>
      <dsp:spPr>
        <a:xfrm rot="16200000">
          <a:off x="27102" y="92128"/>
          <a:ext cx="2448272" cy="2502476"/>
        </a:xfrm>
        <a:prstGeom prst="round1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/>
            <a:t>В день </a:t>
          </a:r>
          <a:r>
            <a:rPr lang="ru-RU" sz="2100" kern="1200" dirty="0"/>
            <a:t>комиссии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В отдельных случаях в течение </a:t>
          </a:r>
          <a:r>
            <a:rPr lang="ru-RU" sz="2100" b="1" kern="1200" dirty="0"/>
            <a:t>5 дней</a:t>
          </a:r>
        </a:p>
      </dsp:txBody>
      <dsp:txXfrm rot="5400000">
        <a:off x="0" y="119231"/>
        <a:ext cx="2502476" cy="1836204"/>
      </dsp:txXfrm>
    </dsp:sp>
    <dsp:sp modelId="{A9D94234-DA13-4935-BA55-622D91D653B3}">
      <dsp:nvSpPr>
        <dsp:cNvPr id="0" name=""/>
        <dsp:cNvSpPr/>
      </dsp:nvSpPr>
      <dsp:spPr>
        <a:xfrm>
          <a:off x="2332008" y="92446"/>
          <a:ext cx="5579287" cy="2530044"/>
        </a:xfrm>
        <a:prstGeom prst="round1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100" kern="1200" dirty="0"/>
            <a:t>Р</a:t>
          </a:r>
          <a:r>
            <a:rPr lang="ru-RU" sz="2100" b="1" kern="1200" dirty="0"/>
            <a:t>екомендательный</a:t>
          </a:r>
          <a:r>
            <a:rPr lang="ru-RU" sz="2100" kern="1200" dirty="0"/>
            <a:t> характер для </a:t>
          </a:r>
          <a:r>
            <a:rPr lang="ru-RU" sz="2100" b="1" kern="1200" dirty="0"/>
            <a:t>родителей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100" b="1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100" b="1" kern="1200" dirty="0"/>
            <a:t>Обязательный </a:t>
          </a:r>
          <a:r>
            <a:rPr lang="ru-RU" sz="2100" b="0" kern="1200" dirty="0"/>
            <a:t>для</a:t>
          </a:r>
          <a:r>
            <a:rPr lang="ru-RU" sz="2100" b="1" kern="1200" dirty="0"/>
            <a:t> </a:t>
          </a:r>
          <a:r>
            <a:rPr lang="ru-RU" sz="2100" kern="1200" dirty="0"/>
            <a:t>соответствующих </a:t>
          </a:r>
          <a:r>
            <a:rPr lang="ru-RU" sz="2100" b="1" kern="1200" dirty="0"/>
            <a:t>органов</a:t>
          </a:r>
          <a:r>
            <a:rPr lang="ru-RU" sz="2100" kern="1200" dirty="0"/>
            <a:t> власти и </a:t>
          </a:r>
          <a:r>
            <a:rPr lang="ru-RU" sz="2100" b="1" kern="1200" dirty="0"/>
            <a:t>организаций 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b="1" kern="1200" dirty="0"/>
        </a:p>
      </dsp:txBody>
      <dsp:txXfrm>
        <a:off x="2332008" y="92446"/>
        <a:ext cx="5579287" cy="1897533"/>
      </dsp:txXfrm>
    </dsp:sp>
    <dsp:sp modelId="{B92F8FB7-60B9-4B35-92D2-75F6393B4940}">
      <dsp:nvSpPr>
        <dsp:cNvPr id="0" name=""/>
        <dsp:cNvSpPr/>
      </dsp:nvSpPr>
      <dsp:spPr>
        <a:xfrm rot="10800000">
          <a:off x="0" y="2468715"/>
          <a:ext cx="2689108" cy="2448272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Ознакомление </a:t>
          </a:r>
          <a:r>
            <a:rPr lang="ru-RU" sz="2100" b="1" kern="1200" dirty="0"/>
            <a:t>под роспись </a:t>
          </a:r>
        </a:p>
      </dsp:txBody>
      <dsp:txXfrm rot="10800000">
        <a:off x="0" y="3080783"/>
        <a:ext cx="2689108" cy="1836204"/>
      </dsp:txXfrm>
    </dsp:sp>
    <dsp:sp modelId="{C9F8A3D6-8166-4C15-A82E-E4AEB7867DD1}">
      <dsp:nvSpPr>
        <dsp:cNvPr id="0" name=""/>
        <dsp:cNvSpPr/>
      </dsp:nvSpPr>
      <dsp:spPr>
        <a:xfrm rot="5400000">
          <a:off x="3984019" y="993202"/>
          <a:ext cx="2448272" cy="5399296"/>
        </a:xfrm>
        <a:prstGeom prst="round1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Действительно для предъявления в соответствующие органы власти и образовательные организации в течение </a:t>
          </a:r>
          <a:r>
            <a:rPr lang="ru-RU" sz="2100" b="1" kern="1200" dirty="0"/>
            <a:t>1 года </a:t>
          </a:r>
          <a:r>
            <a:rPr lang="ru-RU" sz="2100" kern="1200" dirty="0"/>
            <a:t>с даты его подписания</a:t>
          </a:r>
        </a:p>
      </dsp:txBody>
      <dsp:txXfrm rot="-5400000">
        <a:off x="2508507" y="3080782"/>
        <a:ext cx="5399296" cy="1836204"/>
      </dsp:txXfrm>
    </dsp:sp>
    <dsp:sp modelId="{74CBFA30-586C-432A-856A-36BDA67CE4AD}">
      <dsp:nvSpPr>
        <dsp:cNvPr id="0" name=""/>
        <dsp:cNvSpPr/>
      </dsp:nvSpPr>
      <dsp:spPr>
        <a:xfrm>
          <a:off x="2086925" y="1782225"/>
          <a:ext cx="3385490" cy="1557872"/>
        </a:xfrm>
        <a:prstGeom prst="round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ЗАКЛЮЧЕНИЕ</a:t>
          </a:r>
        </a:p>
      </dsp:txBody>
      <dsp:txXfrm>
        <a:off x="2162974" y="1858274"/>
        <a:ext cx="3233392" cy="14057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A2FCD1-7C8A-4B3C-8667-196742F99345}">
      <dsp:nvSpPr>
        <dsp:cNvPr id="0" name=""/>
        <dsp:cNvSpPr/>
      </dsp:nvSpPr>
      <dsp:spPr>
        <a:xfrm>
          <a:off x="2493127" y="1716112"/>
          <a:ext cx="2613665" cy="2215662"/>
        </a:xfrm>
        <a:prstGeom prst="ellipse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solidFill>
                <a:schemeClr val="tx2">
                  <a:lumMod val="50000"/>
                </a:schemeClr>
              </a:solidFill>
            </a:rPr>
            <a:t>Специальные  условия</a:t>
          </a:r>
        </a:p>
      </dsp:txBody>
      <dsp:txXfrm>
        <a:off x="2875889" y="2040588"/>
        <a:ext cx="1848141" cy="1566710"/>
      </dsp:txXfrm>
    </dsp:sp>
    <dsp:sp modelId="{0A394763-CB52-4E76-AE2B-C12CBBCC070D}">
      <dsp:nvSpPr>
        <dsp:cNvPr id="0" name=""/>
        <dsp:cNvSpPr/>
      </dsp:nvSpPr>
      <dsp:spPr>
        <a:xfrm rot="16612437">
          <a:off x="3796742" y="1173176"/>
          <a:ext cx="348490" cy="4641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3842759" y="1317901"/>
        <a:ext cx="243943" cy="278481"/>
      </dsp:txXfrm>
    </dsp:sp>
    <dsp:sp modelId="{59B1649E-B4CF-4A43-B30B-0B07CAE56C89}">
      <dsp:nvSpPr>
        <dsp:cNvPr id="0" name=""/>
        <dsp:cNvSpPr/>
      </dsp:nvSpPr>
      <dsp:spPr>
        <a:xfrm>
          <a:off x="3168104" y="-21606"/>
          <a:ext cx="1818131" cy="1092082"/>
        </a:xfrm>
        <a:prstGeom prst="ellipse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АООП</a:t>
          </a:r>
        </a:p>
      </dsp:txBody>
      <dsp:txXfrm>
        <a:off x="3434363" y="138326"/>
        <a:ext cx="1285613" cy="772218"/>
      </dsp:txXfrm>
    </dsp:sp>
    <dsp:sp modelId="{D9F0CDF8-3B6C-4E86-9698-2B2100779ED6}">
      <dsp:nvSpPr>
        <dsp:cNvPr id="0" name=""/>
        <dsp:cNvSpPr/>
      </dsp:nvSpPr>
      <dsp:spPr>
        <a:xfrm rot="19049720">
          <a:off x="4777765" y="1458456"/>
          <a:ext cx="517806" cy="4641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46158"/>
                <a:satOff val="-986"/>
                <a:lumOff val="36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46158"/>
                <a:satOff val="-986"/>
                <a:lumOff val="36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46158"/>
                <a:satOff val="-986"/>
                <a:lumOff val="36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4796060" y="1598322"/>
        <a:ext cx="378566" cy="278481"/>
      </dsp:txXfrm>
    </dsp:sp>
    <dsp:sp modelId="{28B4CD17-6736-4C9A-A85C-88EC2F943227}">
      <dsp:nvSpPr>
        <dsp:cNvPr id="0" name=""/>
        <dsp:cNvSpPr/>
      </dsp:nvSpPr>
      <dsp:spPr>
        <a:xfrm>
          <a:off x="5225711" y="137333"/>
          <a:ext cx="1423748" cy="1455036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444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444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444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Ассистент / </a:t>
          </a:r>
          <a:r>
            <a:rPr lang="ru-RU" sz="1600" kern="1200" dirty="0" err="1"/>
            <a:t>тьютор</a:t>
          </a:r>
          <a:endParaRPr lang="ru-RU" sz="1600" kern="1200" dirty="0"/>
        </a:p>
      </dsp:txBody>
      <dsp:txXfrm>
        <a:off x="5434214" y="350418"/>
        <a:ext cx="1006742" cy="1028866"/>
      </dsp:txXfrm>
    </dsp:sp>
    <dsp:sp modelId="{591E8D4D-672A-4338-B45B-AB15338335FA}">
      <dsp:nvSpPr>
        <dsp:cNvPr id="0" name=""/>
        <dsp:cNvSpPr/>
      </dsp:nvSpPr>
      <dsp:spPr>
        <a:xfrm rot="20866874">
          <a:off x="5284084" y="2210649"/>
          <a:ext cx="552660" cy="4641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92317"/>
                <a:satOff val="-1971"/>
                <a:lumOff val="73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92317"/>
                <a:satOff val="-1971"/>
                <a:lumOff val="73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92317"/>
                <a:satOff val="-1971"/>
                <a:lumOff val="73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5285661" y="2318211"/>
        <a:ext cx="413420" cy="278481"/>
      </dsp:txXfrm>
    </dsp:sp>
    <dsp:sp modelId="{395A28B6-7C7B-48D6-9EF4-3B485C3FA44A}">
      <dsp:nvSpPr>
        <dsp:cNvPr id="0" name=""/>
        <dsp:cNvSpPr/>
      </dsp:nvSpPr>
      <dsp:spPr>
        <a:xfrm>
          <a:off x="6069163" y="1472686"/>
          <a:ext cx="1416081" cy="1413067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8889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8889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8889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Технические средства</a:t>
          </a:r>
        </a:p>
      </dsp:txBody>
      <dsp:txXfrm>
        <a:off x="6276543" y="1679625"/>
        <a:ext cx="1001321" cy="999189"/>
      </dsp:txXfrm>
    </dsp:sp>
    <dsp:sp modelId="{EA0DAF77-3B1D-432F-B6C2-73767ED0253E}">
      <dsp:nvSpPr>
        <dsp:cNvPr id="0" name=""/>
        <dsp:cNvSpPr/>
      </dsp:nvSpPr>
      <dsp:spPr>
        <a:xfrm rot="1217624">
          <a:off x="5171761" y="3188926"/>
          <a:ext cx="485555" cy="4641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138475"/>
                <a:satOff val="-2957"/>
                <a:lumOff val="1103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138475"/>
                <a:satOff val="-2957"/>
                <a:lumOff val="1103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138475"/>
                <a:satOff val="-2957"/>
                <a:lumOff val="1103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5176083" y="3257606"/>
        <a:ext cx="346315" cy="278481"/>
      </dsp:txXfrm>
    </dsp:sp>
    <dsp:sp modelId="{4F9EB810-460F-4AFF-BB01-27C0C25115E2}">
      <dsp:nvSpPr>
        <dsp:cNvPr id="0" name=""/>
        <dsp:cNvSpPr/>
      </dsp:nvSpPr>
      <dsp:spPr>
        <a:xfrm>
          <a:off x="5769376" y="3110337"/>
          <a:ext cx="1973567" cy="1613541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Организация пространства</a:t>
          </a:r>
        </a:p>
      </dsp:txBody>
      <dsp:txXfrm>
        <a:off x="6058398" y="3346635"/>
        <a:ext cx="1395523" cy="1140945"/>
      </dsp:txXfrm>
    </dsp:sp>
    <dsp:sp modelId="{DCC59B7C-04C4-4C89-B38B-1588681FE092}">
      <dsp:nvSpPr>
        <dsp:cNvPr id="0" name=""/>
        <dsp:cNvSpPr/>
      </dsp:nvSpPr>
      <dsp:spPr>
        <a:xfrm rot="3291104">
          <a:off x="4483344" y="3923194"/>
          <a:ext cx="507917" cy="4641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184634"/>
                <a:satOff val="-3943"/>
                <a:lumOff val="147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184634"/>
                <a:satOff val="-3943"/>
                <a:lumOff val="147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184634"/>
                <a:satOff val="-3943"/>
                <a:lumOff val="147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4512884" y="3959095"/>
        <a:ext cx="368677" cy="278481"/>
      </dsp:txXfrm>
    </dsp:sp>
    <dsp:sp modelId="{D3EC0DAE-090E-4AFD-A015-B7B8F121E9AD}">
      <dsp:nvSpPr>
        <dsp:cNvPr id="0" name=""/>
        <dsp:cNvSpPr/>
      </dsp:nvSpPr>
      <dsp:spPr>
        <a:xfrm>
          <a:off x="4576957" y="4486960"/>
          <a:ext cx="1665251" cy="1246295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7778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7778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7778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Учебники и учебные пособия</a:t>
          </a:r>
        </a:p>
      </dsp:txBody>
      <dsp:txXfrm>
        <a:off x="4820827" y="4669476"/>
        <a:ext cx="1177511" cy="881263"/>
      </dsp:txXfrm>
    </dsp:sp>
    <dsp:sp modelId="{5174E7C2-51C6-4B33-8AC7-ED074BB4FC5E}">
      <dsp:nvSpPr>
        <dsp:cNvPr id="0" name=""/>
        <dsp:cNvSpPr/>
      </dsp:nvSpPr>
      <dsp:spPr>
        <a:xfrm rot="5754467">
          <a:off x="3506187" y="3970562"/>
          <a:ext cx="302221" cy="4641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230792"/>
                <a:satOff val="-4928"/>
                <a:lumOff val="183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230792"/>
                <a:satOff val="-4928"/>
                <a:lumOff val="183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230792"/>
                <a:satOff val="-4928"/>
                <a:lumOff val="183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3556186" y="4018297"/>
        <a:ext cx="211555" cy="278481"/>
      </dsp:txXfrm>
    </dsp:sp>
    <dsp:sp modelId="{9C4DE659-ADCB-4972-9FB0-DD88703FF671}">
      <dsp:nvSpPr>
        <dsp:cNvPr id="0" name=""/>
        <dsp:cNvSpPr/>
      </dsp:nvSpPr>
      <dsp:spPr>
        <a:xfrm>
          <a:off x="2857090" y="4492043"/>
          <a:ext cx="1409845" cy="1262818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2222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2222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2222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Учебное место</a:t>
          </a:r>
        </a:p>
      </dsp:txBody>
      <dsp:txXfrm>
        <a:off x="3063557" y="4676978"/>
        <a:ext cx="996911" cy="892948"/>
      </dsp:txXfrm>
    </dsp:sp>
    <dsp:sp modelId="{75282664-CACE-4214-8254-32F3F4D07B99}">
      <dsp:nvSpPr>
        <dsp:cNvPr id="0" name=""/>
        <dsp:cNvSpPr/>
      </dsp:nvSpPr>
      <dsp:spPr>
        <a:xfrm rot="7918835">
          <a:off x="2399964" y="3844271"/>
          <a:ext cx="546205" cy="4641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276951"/>
                <a:satOff val="-5914"/>
                <a:lumOff val="220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276951"/>
                <a:satOff val="-5914"/>
                <a:lumOff val="220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276951"/>
                <a:satOff val="-5914"/>
                <a:lumOff val="220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2516151" y="3885344"/>
        <a:ext cx="406965" cy="278481"/>
      </dsp:txXfrm>
    </dsp:sp>
    <dsp:sp modelId="{CB8D3CF4-FA52-4B5B-8D68-B7ADF8812D92}">
      <dsp:nvSpPr>
        <dsp:cNvPr id="0" name=""/>
        <dsp:cNvSpPr/>
      </dsp:nvSpPr>
      <dsp:spPr>
        <a:xfrm>
          <a:off x="928084" y="4342139"/>
          <a:ext cx="1759923" cy="1391116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Система оценки достижений</a:t>
          </a:r>
        </a:p>
      </dsp:txBody>
      <dsp:txXfrm>
        <a:off x="1185819" y="4545863"/>
        <a:ext cx="1244453" cy="983668"/>
      </dsp:txXfrm>
    </dsp:sp>
    <dsp:sp modelId="{7B588314-B24A-43E6-8E27-F69C2C0A7E82}">
      <dsp:nvSpPr>
        <dsp:cNvPr id="0" name=""/>
        <dsp:cNvSpPr/>
      </dsp:nvSpPr>
      <dsp:spPr>
        <a:xfrm rot="9713088">
          <a:off x="1680920" y="3177649"/>
          <a:ext cx="656946" cy="4641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323109"/>
                <a:satOff val="-6900"/>
                <a:lumOff val="257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323109"/>
                <a:satOff val="-6900"/>
                <a:lumOff val="257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323109"/>
                <a:satOff val="-6900"/>
                <a:lumOff val="257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1816709" y="3248829"/>
        <a:ext cx="517706" cy="278481"/>
      </dsp:txXfrm>
    </dsp:sp>
    <dsp:sp modelId="{95F3A9B3-45D9-4AC2-9723-9BCAE8217366}">
      <dsp:nvSpPr>
        <dsp:cNvPr id="0" name=""/>
        <dsp:cNvSpPr/>
      </dsp:nvSpPr>
      <dsp:spPr>
        <a:xfrm>
          <a:off x="288033" y="3180320"/>
          <a:ext cx="1139839" cy="1212167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1111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1111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1111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Форма ГИА</a:t>
          </a:r>
        </a:p>
      </dsp:txBody>
      <dsp:txXfrm>
        <a:off x="454959" y="3357838"/>
        <a:ext cx="805987" cy="857131"/>
      </dsp:txXfrm>
    </dsp:sp>
    <dsp:sp modelId="{31E5CFBF-9EBA-42B7-9DC5-8FA5237D4F51}">
      <dsp:nvSpPr>
        <dsp:cNvPr id="0" name=""/>
        <dsp:cNvSpPr/>
      </dsp:nvSpPr>
      <dsp:spPr>
        <a:xfrm rot="11490930">
          <a:off x="1781727" y="2235218"/>
          <a:ext cx="535257" cy="4641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369268"/>
                <a:satOff val="-7885"/>
                <a:lumOff val="294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369268"/>
                <a:satOff val="-7885"/>
                <a:lumOff val="294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369268"/>
                <a:satOff val="-7885"/>
                <a:lumOff val="294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1919566" y="2341943"/>
        <a:ext cx="396017" cy="278481"/>
      </dsp:txXfrm>
    </dsp:sp>
    <dsp:sp modelId="{87F1FFFA-7271-4C63-B5EE-7DEEF205FBA3}">
      <dsp:nvSpPr>
        <dsp:cNvPr id="0" name=""/>
        <dsp:cNvSpPr/>
      </dsp:nvSpPr>
      <dsp:spPr>
        <a:xfrm>
          <a:off x="80304" y="1512166"/>
          <a:ext cx="1475665" cy="1408557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5556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5556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5556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Коррекция и развитие</a:t>
          </a:r>
        </a:p>
      </dsp:txBody>
      <dsp:txXfrm>
        <a:off x="296410" y="1718444"/>
        <a:ext cx="1043453" cy="996001"/>
      </dsp:txXfrm>
    </dsp:sp>
    <dsp:sp modelId="{E4DFFA7A-181D-4455-BA9A-DE256A9E2779}">
      <dsp:nvSpPr>
        <dsp:cNvPr id="0" name=""/>
        <dsp:cNvSpPr/>
      </dsp:nvSpPr>
      <dsp:spPr>
        <a:xfrm rot="13572252">
          <a:off x="2492762" y="1450748"/>
          <a:ext cx="426112" cy="4641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415426"/>
                <a:satOff val="-8871"/>
                <a:lumOff val="331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415426"/>
                <a:satOff val="-8871"/>
                <a:lumOff val="331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415426"/>
                <a:satOff val="-8871"/>
                <a:lumOff val="331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2600915" y="1589711"/>
        <a:ext cx="298278" cy="278481"/>
      </dsp:txXfrm>
    </dsp:sp>
    <dsp:sp modelId="{8F995135-88BC-46D2-8B85-E94F54B45380}">
      <dsp:nvSpPr>
        <dsp:cNvPr id="0" name=""/>
        <dsp:cNvSpPr/>
      </dsp:nvSpPr>
      <dsp:spPr>
        <a:xfrm>
          <a:off x="1274530" y="290916"/>
          <a:ext cx="1385678" cy="1243477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И другие спец условия</a:t>
          </a:r>
        </a:p>
      </dsp:txBody>
      <dsp:txXfrm>
        <a:off x="1477458" y="473019"/>
        <a:ext cx="979822" cy="8792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EAF846-1F77-49E5-BB83-5E3D0727FCE9}">
      <dsp:nvSpPr>
        <dsp:cNvPr id="0" name=""/>
        <dsp:cNvSpPr/>
      </dsp:nvSpPr>
      <dsp:spPr>
        <a:xfrm>
          <a:off x="323529" y="0"/>
          <a:ext cx="1045614" cy="1045614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Логопед</a:t>
          </a:r>
        </a:p>
      </dsp:txBody>
      <dsp:txXfrm>
        <a:off x="462945" y="182982"/>
        <a:ext cx="766784" cy="470526"/>
      </dsp:txXfrm>
    </dsp:sp>
    <dsp:sp modelId="{B86DE261-EBB7-4F99-88DF-CC4AC1C931A9}">
      <dsp:nvSpPr>
        <dsp:cNvPr id="0" name=""/>
        <dsp:cNvSpPr/>
      </dsp:nvSpPr>
      <dsp:spPr>
        <a:xfrm>
          <a:off x="755581" y="576067"/>
          <a:ext cx="1045614" cy="1045614"/>
        </a:xfrm>
        <a:prstGeom prst="ellipse">
          <a:avLst/>
        </a:prstGeom>
        <a:solidFill>
          <a:schemeClr val="accent2">
            <a:shade val="80000"/>
            <a:alpha val="50000"/>
            <a:hueOff val="-240708"/>
            <a:satOff val="5083"/>
            <a:lumOff val="135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Дефектолог</a:t>
          </a:r>
        </a:p>
      </dsp:txBody>
      <dsp:txXfrm>
        <a:off x="1075365" y="846184"/>
        <a:ext cx="627368" cy="575088"/>
      </dsp:txXfrm>
    </dsp:sp>
    <dsp:sp modelId="{1599197B-CC13-4B65-AE7A-E3CE36230680}">
      <dsp:nvSpPr>
        <dsp:cNvPr id="0" name=""/>
        <dsp:cNvSpPr/>
      </dsp:nvSpPr>
      <dsp:spPr>
        <a:xfrm>
          <a:off x="-8984" y="936104"/>
          <a:ext cx="1258637" cy="1045614"/>
        </a:xfrm>
        <a:prstGeom prst="ellipse">
          <a:avLst/>
        </a:prstGeom>
        <a:solidFill>
          <a:schemeClr val="accent2">
            <a:shade val="80000"/>
            <a:alpha val="5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Психолог</a:t>
          </a:r>
        </a:p>
      </dsp:txBody>
      <dsp:txXfrm>
        <a:off x="109537" y="1206221"/>
        <a:ext cx="755182" cy="575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1BFB2-DEFF-41B3-A484-C5E299DC6373}" type="datetimeFigureOut">
              <a:rPr lang="ru-RU" smtClean="0"/>
              <a:t>29.09.2017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01E6D-7044-4A10-8C19-68BCB477D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772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880F0-C7D3-417D-945F-25F94A04618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753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880F0-C7D3-417D-945F-25F94A04618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824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1275C1-263E-4BB1-9017-50560FCCF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D3D37B0-6083-4162-84E8-DDF43AA85F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F37142-69A9-486D-B692-6E10D0B41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2889B-CCD2-43EF-BE98-CFE592571EEB}" type="datetimeFigureOut">
              <a:rPr lang="ru-RU" smtClean="0"/>
              <a:t>29.09.2017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A4265C4-6BCF-4233-9636-4968D8D74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6561962-6999-4F05-8DE1-FE94BCC4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83E14-2B35-42AA-BD47-CF6DF4CAE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559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AF6DA4-37CF-4502-982F-CCE8EDCBF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C8EC912-F42A-4FF6-80D8-416E488CBA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1092E33-2139-4AFA-97C9-3AD4EB4A2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2889B-CCD2-43EF-BE98-CFE592571EEB}" type="datetimeFigureOut">
              <a:rPr lang="ru-RU" smtClean="0"/>
              <a:t>29.09.2017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59A1873-8DF7-4650-893E-AC88E5016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F7EF22B-7CB7-476E-923F-DFC4108A2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83E14-2B35-42AA-BD47-CF6DF4CAE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48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AD94A99-BAED-45A2-BF6C-766F4E7D2E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F15038D-64F1-44CD-862C-8474E94852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0CA8BF0-6090-4DB2-A2D7-4F0645A39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2889B-CCD2-43EF-BE98-CFE592571EEB}" type="datetimeFigureOut">
              <a:rPr lang="ru-RU" smtClean="0"/>
              <a:t>29.09.2017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7ACF975-64A6-4A08-BA74-750553F13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DE11C45-19C8-4BE1-A07A-D8D14DFFC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83E14-2B35-42AA-BD47-CF6DF4CAE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01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FAD45C-8B10-430D-B01F-7DBEDF1E8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8E9D76B-CCDA-42DB-92F2-3B3E7C978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7C1F4AA-8310-4122-B56F-B870FAACB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2889B-CCD2-43EF-BE98-CFE592571EEB}" type="datetimeFigureOut">
              <a:rPr lang="ru-RU" smtClean="0"/>
              <a:t>29.09.2017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CDA8C9A-9A45-4BA3-8D10-8D8DBFD0D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4B70B20-EF4A-465D-AA5A-97254A4A3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83E14-2B35-42AA-BD47-CF6DF4CAE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34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ADFADE-6B54-4FA3-8879-BDFC1A58F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9F8BE80-434D-450F-BAAA-ED7C4544E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B1C6F24-49A3-467E-A82B-CFEE18FAF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2889B-CCD2-43EF-BE98-CFE592571EEB}" type="datetimeFigureOut">
              <a:rPr lang="ru-RU" smtClean="0"/>
              <a:t>29.09.2017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5032E63-7390-4E78-BFDF-656118954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76C8FDD-F6FB-479E-8CC6-9FDC1AB33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83E14-2B35-42AA-BD47-CF6DF4CAE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602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1F3B58-9620-45DB-BACE-7593B7D1E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472433A-A657-4E82-9C26-243CF1933C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87ACB49-FEA3-4004-A35A-055757F44B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EB37941-8601-4F93-93D9-18718B92E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2889B-CCD2-43EF-BE98-CFE592571EEB}" type="datetimeFigureOut">
              <a:rPr lang="ru-RU" smtClean="0"/>
              <a:t>29.09.2017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FA88D0E-DDED-4C1F-A866-727F7E090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4440747-78B5-4C6A-9A58-C62AED758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83E14-2B35-42AA-BD47-CF6DF4CAE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70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DFB230-5FD8-4BCB-A4CD-0DAF1FB5B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C53BC7B-90F4-4783-B290-59978E6E3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D330305-5782-4CEF-91AC-68892AB65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B3D4842-8CF6-4899-B490-92BDA42ED1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273E0D9-A1A7-4836-AC9A-A50BB08416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2EE3007-3732-4CDC-B2FF-6EE48EE08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2889B-CCD2-43EF-BE98-CFE592571EEB}" type="datetimeFigureOut">
              <a:rPr lang="ru-RU" smtClean="0"/>
              <a:t>29.09.2017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61DF956-CF16-4D32-BF26-B01D7771D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3CAF701-205D-4B3C-A0D7-552348126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83E14-2B35-42AA-BD47-CF6DF4CAE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237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C4A1F9-DD23-4740-928B-E8BBA9934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028F6AB-78D3-4756-84FD-C816B1B15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2889B-CCD2-43EF-BE98-CFE592571EEB}" type="datetimeFigureOut">
              <a:rPr lang="ru-RU" smtClean="0"/>
              <a:t>29.09.2017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FC8B5D7-41CB-40EA-A71E-1F80A5389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2ABD23C-32B3-4CF5-915A-26FB6B46C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83E14-2B35-42AA-BD47-CF6DF4CAE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945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9C8005C-1E8F-4CF4-B833-48F73B40F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2889B-CCD2-43EF-BE98-CFE592571EEB}" type="datetimeFigureOut">
              <a:rPr lang="ru-RU" smtClean="0"/>
              <a:t>29.09.2017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B3A767B-8DFD-4EE3-83E4-EF58DF25D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BFF2B97-E7B5-4076-BFED-1F3746F85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83E14-2B35-42AA-BD47-CF6DF4CAE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580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DCEE54-FC69-427E-B576-407E13B97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503CAE8-EBA2-42DB-80EC-1EF1A998C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D8A6D9C-600B-44F8-B0A1-09CC12BF9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DE3A891-B25A-47A8-BA79-7159A890B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2889B-CCD2-43EF-BE98-CFE592571EEB}" type="datetimeFigureOut">
              <a:rPr lang="ru-RU" smtClean="0"/>
              <a:t>29.09.2017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E884F13-644D-4576-B18D-8B5B872D8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40B1963-F618-494A-A0CC-EEEA49CF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83E14-2B35-42AA-BD47-CF6DF4CAE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294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D16496-8E64-4270-A5A5-F89490EA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4FEE8BD-6C91-4D50-918B-AA764B45A1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A0FDE99-2912-4F87-8D76-8FA7A327E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869D164-82B7-4520-BCC7-BE0E451BC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2889B-CCD2-43EF-BE98-CFE592571EEB}" type="datetimeFigureOut">
              <a:rPr lang="ru-RU" smtClean="0"/>
              <a:t>29.09.2017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A67C7EF-8579-432D-B824-AE031F8F3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5E507E6-FD45-436B-873D-EC3E80DA2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83E14-2B35-42AA-BD47-CF6DF4CAE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59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59F630-5A58-41F9-B056-7494C2DF0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66D0659-07BA-4216-9C0A-A5758FAC4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7680F83-65F9-4505-A711-570C5C5C4A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2889B-CCD2-43EF-BE98-CFE592571EEB}" type="datetimeFigureOut">
              <a:rPr lang="ru-RU" smtClean="0"/>
              <a:t>29.09.2017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ECCBE18-416F-4765-8B27-171F1119D5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8770852-2F76-4505-A8AA-1F0A2845BA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83E14-2B35-42AA-BD47-CF6DF4CAE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58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1062;&#1055;&#1052;&#1055;&#1050;%20+%20&#1058;&#1055;&#1052;&#1055;&#1050;.doc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68036"/>
            <a:ext cx="9144000" cy="3172691"/>
          </a:xfrm>
        </p:spPr>
        <p:txBody>
          <a:bodyPr>
            <a:normAutofit fontScale="90000"/>
          </a:bodyPr>
          <a:lstStyle/>
          <a:p>
            <a:r>
              <a:rPr lang="ru-RU" dirty="0"/>
              <a:t>Центральная ПМПК по Смоленской области: направления и варианты сотрудничества с ДОО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142508"/>
            <a:ext cx="9144000" cy="1115291"/>
          </a:xfrm>
        </p:spPr>
        <p:txBody>
          <a:bodyPr/>
          <a:lstStyle/>
          <a:p>
            <a:r>
              <a:rPr lang="ru-RU" b="1" dirty="0" err="1"/>
              <a:t>Тимошенкова</a:t>
            </a:r>
            <a:r>
              <a:rPr lang="ru-RU" b="1" dirty="0"/>
              <a:t> </a:t>
            </a:r>
            <a:r>
              <a:rPr lang="ru-RU" b="1" dirty="0" smtClean="0"/>
              <a:t>Татьяна Валерьевна, </a:t>
            </a:r>
            <a:r>
              <a:rPr lang="ru-RU" b="1" dirty="0"/>
              <a:t>председатель Центральной ПМПК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2094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Обращение на ПМПК добровольно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1905714" y="1147735"/>
          <a:ext cx="8407400" cy="440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Выгнутая влево стрелка 5"/>
          <p:cNvSpPr/>
          <p:nvPr/>
        </p:nvSpPr>
        <p:spPr>
          <a:xfrm rot="216868" flipV="1">
            <a:off x="1620983" y="2490843"/>
            <a:ext cx="568036" cy="1080655"/>
          </a:xfrm>
          <a:prstGeom prst="curvedRightArrow">
            <a:avLst>
              <a:gd name="adj1" fmla="val 25000"/>
              <a:gd name="adj2" fmla="val 50000"/>
              <a:gd name="adj3" fmla="val 50598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3959" y="2852937"/>
            <a:ext cx="2403764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ru-RU" dirty="0"/>
              <a:t>РАЗЛИЧНЫЕ </a:t>
            </a:r>
          </a:p>
          <a:p>
            <a:r>
              <a:rPr lang="ru-RU" dirty="0"/>
              <a:t>ОРГАНИЗАЦИИ</a:t>
            </a:r>
          </a:p>
          <a:p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образовательные,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осуществляющие социальное обслуживание,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медицинские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и т.д.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75050" y="3971965"/>
            <a:ext cx="339864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HeroicExtremeLef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Услуга предоставляется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 БЕСПЛАТНО</a:t>
            </a:r>
          </a:p>
        </p:txBody>
      </p:sp>
    </p:spTree>
    <p:extLst>
      <p:ext uri="{BB962C8B-B14F-4D97-AF65-F5344CB8AC3E}">
        <p14:creationId xmlns:p14="http://schemas.microsoft.com/office/powerpoint/2010/main" val="120998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90000"/>
                  </a:schemeClr>
                </a:solidFill>
              </a:rPr>
              <a:t>Комплексное обследование ребенка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1.1. Подготовка к обследованию</a:t>
            </a:r>
          </a:p>
          <a:p>
            <a:pPr>
              <a:buClr>
                <a:schemeClr val="accent3"/>
              </a:buClr>
              <a:buFont typeface="Webdings" panose="05030102010509060703" pitchFamily="18" charset="2"/>
              <a:buChar char="¤"/>
            </a:pPr>
            <a:r>
              <a:rPr lang="ru-RU" dirty="0"/>
              <a:t>   </a:t>
            </a:r>
            <a:r>
              <a:rPr lang="ru-RU" b="1" dirty="0">
                <a:solidFill>
                  <a:schemeClr val="tx2">
                    <a:lumMod val="90000"/>
                  </a:schemeClr>
                </a:solidFill>
              </a:rPr>
              <a:t>Изучение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/>
              <a:t>предоставленных документов специалистами ПМПК. </a:t>
            </a:r>
            <a:endParaRPr lang="ru-RU" dirty="0">
              <a:sym typeface="Wingdings" panose="05000000000000000000" pitchFamily="2" charset="2"/>
            </a:endParaRPr>
          </a:p>
          <a:p>
            <a:pPr>
              <a:buClr>
                <a:schemeClr val="accent3"/>
              </a:buClr>
              <a:buFont typeface="Webdings" panose="05030102010509060703" pitchFamily="18" charset="2"/>
              <a:buChar char="¤"/>
            </a:pPr>
            <a:r>
              <a:rPr lang="ru-RU" dirty="0"/>
              <a:t>   Формирование </a:t>
            </a:r>
            <a:r>
              <a:rPr lang="ru-RU" b="1" dirty="0">
                <a:solidFill>
                  <a:schemeClr val="tx2">
                    <a:lumMod val="90000"/>
                  </a:schemeClr>
                </a:solidFill>
              </a:rPr>
              <a:t>диагностической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b="1" dirty="0">
                <a:solidFill>
                  <a:schemeClr val="tx2">
                    <a:lumMod val="90000"/>
                  </a:schemeClr>
                </a:solidFill>
              </a:rPr>
              <a:t>гипотезы</a:t>
            </a:r>
            <a:r>
              <a:rPr lang="ru-RU" dirty="0"/>
              <a:t>. </a:t>
            </a:r>
            <a:r>
              <a:rPr lang="en-US" dirty="0">
                <a:sym typeface="Wingdings" panose="05000000000000000000" pitchFamily="2" charset="2"/>
              </a:rPr>
              <a:t> </a:t>
            </a:r>
            <a:endParaRPr lang="ru-RU" dirty="0">
              <a:sym typeface="Wingdings" panose="05000000000000000000" pitchFamily="2" charset="2"/>
            </a:endParaRPr>
          </a:p>
          <a:p>
            <a:pPr>
              <a:buClr>
                <a:schemeClr val="accent3"/>
              </a:buClr>
              <a:buFont typeface="Webdings" panose="05030102010509060703" pitchFamily="18" charset="2"/>
              <a:buChar char="¤"/>
            </a:pPr>
            <a:r>
              <a:rPr lang="ru-RU" dirty="0"/>
              <a:t>   Определение </a:t>
            </a:r>
            <a:r>
              <a:rPr lang="ru-RU" b="1" dirty="0">
                <a:solidFill>
                  <a:schemeClr val="tx2">
                    <a:lumMod val="90000"/>
                  </a:schemeClr>
                </a:solidFill>
              </a:rPr>
              <a:t>ведущих специалистов </a:t>
            </a:r>
            <a:r>
              <a:rPr lang="ru-RU" dirty="0"/>
              <a:t>для обследования, выбор наиболее подходящих методик </a:t>
            </a:r>
            <a:r>
              <a:rPr lang="ru-RU" dirty="0">
                <a:sym typeface="Wingdings" panose="05000000000000000000" pitchFamily="2" charset="2"/>
              </a:rPr>
              <a:t> </a:t>
            </a:r>
          </a:p>
          <a:p>
            <a:pPr>
              <a:buClr>
                <a:schemeClr val="accent3"/>
              </a:buClr>
              <a:buFont typeface="Webdings" panose="05030102010509060703" pitchFamily="18" charset="2"/>
              <a:buChar char="¤"/>
            </a:pPr>
            <a:r>
              <a:rPr lang="ru-RU" dirty="0">
                <a:sym typeface="Wingdings" panose="05000000000000000000" pitchFamily="2" charset="2"/>
              </a:rPr>
              <a:t>   Заполнение анкетных данных в документации</a:t>
            </a:r>
          </a:p>
        </p:txBody>
      </p:sp>
      <p:pic>
        <p:nvPicPr>
          <p:cNvPr id="4102" name="Picture 6" descr="Картинки по запросу анализ документов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1" b="96216" l="2574" r="952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5207097"/>
            <a:ext cx="2374776" cy="161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171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568" y="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2">
                    <a:lumMod val="90000"/>
                  </a:schemeClr>
                </a:solidFill>
              </a:rPr>
              <a:t>Комплексное обследование ребенка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7528" y="1052736"/>
            <a:ext cx="8640960" cy="4320480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1.2. Собственно обследование</a:t>
            </a:r>
          </a:p>
          <a:p>
            <a:pPr marL="68580" indent="0" algn="just">
              <a:buNone/>
            </a:pPr>
            <a:r>
              <a:rPr lang="ru-RU" dirty="0"/>
              <a:t>Проводиться </a:t>
            </a:r>
            <a:r>
              <a:rPr lang="ru-RU" b="1" dirty="0">
                <a:solidFill>
                  <a:schemeClr val="tx2">
                    <a:lumMod val="90000"/>
                  </a:schemeClr>
                </a:solidFill>
              </a:rPr>
              <a:t>в назначенное время на базе </a:t>
            </a:r>
            <a:r>
              <a:rPr lang="ru-RU" dirty="0"/>
              <a:t>организации, в которой территориально располагается </a:t>
            </a:r>
            <a:r>
              <a:rPr lang="ru-RU" b="1" dirty="0">
                <a:solidFill>
                  <a:schemeClr val="tx2">
                    <a:lumMod val="90000"/>
                  </a:schemeClr>
                </a:solidFill>
              </a:rPr>
              <a:t>ПМПК</a:t>
            </a:r>
            <a:r>
              <a:rPr lang="ru-RU" dirty="0"/>
              <a:t>.</a:t>
            </a:r>
          </a:p>
          <a:p>
            <a:pPr marL="68580" indent="0" algn="just">
              <a:lnSpc>
                <a:spcPct val="110000"/>
              </a:lnSpc>
              <a:spcBef>
                <a:spcPts val="200"/>
              </a:spcBef>
              <a:buNone/>
            </a:pPr>
            <a:endParaRPr lang="ru-RU" dirty="0"/>
          </a:p>
          <a:p>
            <a:pPr marL="68580" indent="0" algn="just">
              <a:buNone/>
            </a:pPr>
            <a:r>
              <a:rPr lang="ru-RU" dirty="0"/>
              <a:t>Возможно проведение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выездных заседаний</a:t>
            </a:r>
            <a:r>
              <a:rPr lang="ru-RU" b="1" dirty="0">
                <a:solidFill>
                  <a:schemeClr val="accent3"/>
                </a:solidFill>
              </a:rPr>
              <a:t> </a:t>
            </a:r>
            <a:r>
              <a:rPr lang="ru-RU" dirty="0"/>
              <a:t>комиссии, проводимых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по предварительной заявке </a:t>
            </a:r>
            <a:r>
              <a:rPr lang="ru-RU" dirty="0"/>
              <a:t>от органов управления в сфере образования, образовательных организаций.</a:t>
            </a:r>
          </a:p>
          <a:p>
            <a:pPr marL="68580" indent="0" algn="just">
              <a:buNone/>
            </a:pPr>
            <a:endParaRPr lang="ru-RU" dirty="0">
              <a:sym typeface="Wingdings" panose="05000000000000000000" pitchFamily="2" charset="2"/>
            </a:endParaRPr>
          </a:p>
          <a:p>
            <a:pPr marL="68580" indent="0" algn="just">
              <a:buNone/>
            </a:pPr>
            <a:r>
              <a:rPr lang="ru-RU" dirty="0"/>
              <a:t>В процессе комиссии весь состав специалистов </a:t>
            </a:r>
            <a:r>
              <a:rPr lang="ru-RU" b="1" dirty="0">
                <a:solidFill>
                  <a:schemeClr val="tx2">
                    <a:lumMod val="90000"/>
                  </a:schemeClr>
                </a:solidFill>
              </a:rPr>
              <a:t>коллегиально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/>
              <a:t>и в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присутствии родителей </a:t>
            </a:r>
            <a:r>
              <a:rPr lang="ru-RU" dirty="0"/>
              <a:t>(законных представителей) оценивает состояние ребенка</a:t>
            </a:r>
            <a:endParaRPr lang="ru-RU" sz="2200" i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19184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568" y="-21913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2">
                    <a:lumMod val="90000"/>
                  </a:schemeClr>
                </a:solidFill>
              </a:rPr>
              <a:t>Комплексное обследование ребенка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5520" y="1052738"/>
            <a:ext cx="8640960" cy="4176463"/>
          </a:xfrm>
        </p:spPr>
        <p:txBody>
          <a:bodyPr>
            <a:normAutofit lnSpcReduction="10000"/>
          </a:bodyPr>
          <a:lstStyle/>
          <a:p>
            <a:pPr algn="just">
              <a:buClr>
                <a:schemeClr val="accent3"/>
              </a:buClr>
              <a:buFont typeface="Webdings" panose="05030102010509060703" pitchFamily="18" charset="2"/>
              <a:buChar char="¤"/>
            </a:pPr>
            <a:r>
              <a:rPr lang="ru-RU" dirty="0"/>
              <a:t>   Специалисты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беседуют с родителями</a:t>
            </a:r>
            <a:r>
              <a:rPr lang="ru-RU" dirty="0"/>
              <a:t>, собирая анамнестические сведения, </a:t>
            </a:r>
            <a:r>
              <a:rPr lang="ru-RU" dirty="0">
                <a:sym typeface="Wingdings" panose="05000000000000000000" pitchFamily="2" charset="2"/>
              </a:rPr>
              <a:t>выслушивая жалобы и  пожелания родителя (законного представителя)</a:t>
            </a:r>
            <a:r>
              <a:rPr lang="ru-RU" dirty="0"/>
              <a:t>.</a:t>
            </a:r>
          </a:p>
          <a:p>
            <a:pPr algn="just">
              <a:buClr>
                <a:schemeClr val="accent3"/>
              </a:buClr>
              <a:buFont typeface="Webdings" panose="05030102010509060703" pitchFamily="18" charset="2"/>
              <a:buChar char="¤"/>
            </a:pPr>
            <a:r>
              <a:rPr lang="ru-RU" dirty="0">
                <a:sym typeface="Wingdings" panose="05000000000000000000" pitchFamily="2" charset="2"/>
              </a:rPr>
              <a:t>   Специалисты медики тщательно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изучают</a:t>
            </a:r>
            <a:r>
              <a:rPr lang="ru-RU" dirty="0">
                <a:sym typeface="Wingdings" panose="05000000000000000000" pitchFamily="2" charset="2"/>
              </a:rPr>
              <a:t> предоставленную амбулаторную карту, выстраивают полную картину состояния здоровья ребенка, при необходимости могут провести первичный осмотр</a:t>
            </a:r>
          </a:p>
          <a:p>
            <a:pPr algn="just">
              <a:buClr>
                <a:schemeClr val="accent3"/>
              </a:buClr>
              <a:buFont typeface="Webdings" panose="05030102010509060703" pitchFamily="18" charset="2"/>
              <a:buChar char="¤"/>
            </a:pPr>
            <a:r>
              <a:rPr lang="ru-RU" dirty="0"/>
              <a:t>   Логопед, психолог и дефектолог в последовательности, определенной на этапе построения диагностической гипотезы, 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диагностируют ребенка</a:t>
            </a:r>
            <a:r>
              <a:rPr lang="ru-RU" dirty="0"/>
              <a:t>. </a:t>
            </a:r>
          </a:p>
        </p:txBody>
      </p:sp>
      <p:pic>
        <p:nvPicPr>
          <p:cNvPr id="3076" name="Picture 4" descr="Картинки по запросу ребенок у дефектолог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528" y="4753609"/>
            <a:ext cx="2880320" cy="1847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HeroicExtremeLeftFacing"/>
            <a:lightRig rig="threePt" dir="t"/>
          </a:scene3d>
          <a:extLst/>
        </p:spPr>
      </p:pic>
    </p:spTree>
    <p:extLst>
      <p:ext uri="{BB962C8B-B14F-4D97-AF65-F5344CB8AC3E}">
        <p14:creationId xmlns:p14="http://schemas.microsoft.com/office/powerpoint/2010/main" val="80292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568" y="116632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2">
                    <a:lumMod val="90000"/>
                  </a:schemeClr>
                </a:solidFill>
              </a:rPr>
              <a:t>Комплексное обследование ребенка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5520" y="1124745"/>
            <a:ext cx="8640960" cy="3888432"/>
          </a:xfrm>
        </p:spPr>
        <p:txBody>
          <a:bodyPr>
            <a:normAutofit lnSpcReduction="10000"/>
          </a:bodyPr>
          <a:lstStyle/>
          <a:p>
            <a:pPr algn="just">
              <a:buClr>
                <a:schemeClr val="accent3"/>
              </a:buClr>
              <a:buFont typeface="Webdings" panose="05030102010509060703" pitchFamily="18" charset="2"/>
              <a:buChar char="¤"/>
            </a:pPr>
            <a:r>
              <a:rPr lang="ru-RU" dirty="0"/>
              <a:t>Руководствуясь </a:t>
            </a:r>
            <a:r>
              <a:rPr lang="ru-RU" b="1" dirty="0">
                <a:solidFill>
                  <a:schemeClr val="tx2">
                    <a:lumMod val="90000"/>
                  </a:schemeClr>
                </a:solidFill>
              </a:rPr>
              <a:t>междисциплинарным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b="1" dirty="0">
                <a:solidFill>
                  <a:schemeClr val="tx2">
                    <a:lumMod val="90000"/>
                  </a:schemeClr>
                </a:solidFill>
              </a:rPr>
              <a:t>подходом</a:t>
            </a:r>
            <a:r>
              <a:rPr lang="ru-RU" dirty="0"/>
              <a:t>  специалисты, наблюдая за обследованиями  коллег, отслеживают необходимые им показатели, что позволяет сократить обследование каждого специалиста, проводимое в условия временного дефицита и повышенной утомляемости ребенка с ОВЗ, без потери значимой информации</a:t>
            </a:r>
            <a:endParaRPr lang="ru-RU" dirty="0">
              <a:sym typeface="Wingdings" panose="05000000000000000000" pitchFamily="2" charset="2"/>
            </a:endParaRPr>
          </a:p>
          <a:p>
            <a:pPr algn="just">
              <a:buClr>
                <a:schemeClr val="accent3"/>
              </a:buClr>
              <a:buFont typeface="Webdings" panose="05030102010509060703" pitchFamily="18" charset="2"/>
              <a:buChar char="¤"/>
            </a:pPr>
            <a:r>
              <a:rPr lang="ru-RU" dirty="0">
                <a:sym typeface="Wingdings" panose="05000000000000000000" pitchFamily="2" charset="2"/>
              </a:rPr>
              <a:t>Параллельно с обследованием и беседами ведется </a:t>
            </a:r>
            <a:r>
              <a:rPr lang="ru-RU" b="1" dirty="0">
                <a:solidFill>
                  <a:schemeClr val="tx2">
                    <a:lumMod val="90000"/>
                  </a:schemeClr>
                </a:solidFill>
                <a:sym typeface="Wingdings" panose="05000000000000000000" pitchFamily="2" charset="2"/>
              </a:rPr>
              <a:t>общий протокол </a:t>
            </a:r>
            <a:r>
              <a:rPr lang="ru-RU" dirty="0">
                <a:sym typeface="Wingdings" panose="05000000000000000000" pitchFamily="2" charset="2"/>
              </a:rPr>
              <a:t> и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индивидуальные протоколы </a:t>
            </a:r>
            <a:r>
              <a:rPr lang="ru-RU" dirty="0">
                <a:sym typeface="Wingdings" panose="05000000000000000000" pitchFamily="2" charset="2"/>
              </a:rPr>
              <a:t>специалистов</a:t>
            </a:r>
          </a:p>
        </p:txBody>
      </p:sp>
      <p:pic>
        <p:nvPicPr>
          <p:cNvPr id="1028" name="Picture 4" descr="Картинки по запросу ребенок у дефектолог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00" y="4653136"/>
            <a:ext cx="2697088" cy="1726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HeroicExtremeLeftFacing"/>
            <a:lightRig rig="threePt" dir="t"/>
          </a:scene3d>
          <a:extLst/>
        </p:spPr>
      </p:pic>
    </p:spTree>
    <p:extLst>
      <p:ext uri="{BB962C8B-B14F-4D97-AF65-F5344CB8AC3E}">
        <p14:creationId xmlns:p14="http://schemas.microsoft.com/office/powerpoint/2010/main" val="3156865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568" y="116632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Обсуждение результатов обследования и формирование рекомендаций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5520" y="1124745"/>
            <a:ext cx="8640960" cy="5112567"/>
          </a:xfrm>
        </p:spPr>
        <p:txBody>
          <a:bodyPr>
            <a:normAutofit/>
          </a:bodyPr>
          <a:lstStyle/>
          <a:p>
            <a:pPr algn="just">
              <a:buClr>
                <a:schemeClr val="accent3"/>
              </a:buClr>
              <a:buFont typeface="Webdings" panose="05030102010509060703" pitchFamily="18" charset="2"/>
              <a:buChar char="¤"/>
            </a:pPr>
            <a:endParaRPr lang="ru-RU" dirty="0">
              <a:sym typeface="Wingdings" panose="05000000000000000000" pitchFamily="2" charset="2"/>
            </a:endParaRPr>
          </a:p>
          <a:p>
            <a:pPr algn="just">
              <a:buClr>
                <a:schemeClr val="accent3"/>
              </a:buClr>
              <a:buFont typeface="Webdings" panose="05030102010509060703" pitchFamily="18" charset="2"/>
              <a:buChar char="¤"/>
            </a:pPr>
            <a:r>
              <a:rPr lang="ru-RU" dirty="0">
                <a:sym typeface="Wingdings" panose="05000000000000000000" pitchFamily="2" charset="2"/>
              </a:rPr>
              <a:t>По завершении обследования </a:t>
            </a:r>
            <a:r>
              <a:rPr lang="ru-RU" b="1" dirty="0">
                <a:solidFill>
                  <a:schemeClr val="tx2">
                    <a:lumMod val="90000"/>
                  </a:schemeClr>
                </a:solidFill>
                <a:sym typeface="Wingdings" panose="05000000000000000000" pitchFamily="2" charset="2"/>
              </a:rPr>
              <a:t>в отсутствие детей и их законных представителей</a:t>
            </a:r>
            <a:r>
              <a:rPr lang="ru-RU" dirty="0">
                <a:sym typeface="Wingdings" panose="05000000000000000000" pitchFamily="2" charset="2"/>
              </a:rPr>
              <a:t> специалисты проводят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обсуждение</a:t>
            </a:r>
            <a:r>
              <a:rPr lang="ru-RU" b="1" dirty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ru-RU" dirty="0">
                <a:sym typeface="Wingdings" panose="05000000000000000000" pitchFamily="2" charset="2"/>
              </a:rPr>
              <a:t>по итогам комплексного обследования. </a:t>
            </a:r>
          </a:p>
          <a:p>
            <a:pPr algn="just">
              <a:buClr>
                <a:schemeClr val="accent3"/>
              </a:buClr>
              <a:buFont typeface="Webdings" panose="05030102010509060703" pitchFamily="18" charset="2"/>
              <a:buChar char="¤"/>
            </a:pPr>
            <a:endParaRPr lang="ru-RU" dirty="0">
              <a:sym typeface="Wingdings" panose="05000000000000000000" pitchFamily="2" charset="2"/>
            </a:endParaRPr>
          </a:p>
          <a:p>
            <a:pPr algn="just">
              <a:buClr>
                <a:schemeClr val="accent3"/>
              </a:buClr>
              <a:buFont typeface="Webdings" panose="05030102010509060703" pitchFamily="18" charset="2"/>
              <a:buChar char="¤"/>
            </a:pPr>
            <a:r>
              <a:rPr lang="ru-RU" dirty="0">
                <a:sym typeface="Wingdings" panose="05000000000000000000" pitchFamily="2" charset="2"/>
              </a:rPr>
              <a:t>В случае возникновения вопросов комиссия может </a:t>
            </a:r>
            <a:r>
              <a:rPr lang="ru-RU" b="1" dirty="0">
                <a:solidFill>
                  <a:schemeClr val="tx2">
                    <a:lumMod val="90000"/>
                  </a:schemeClr>
                </a:solidFill>
                <a:sym typeface="Wingdings" panose="05000000000000000000" pitchFamily="2" charset="2"/>
              </a:rPr>
              <a:t>вновь пригласить в зал заседаний </a:t>
            </a:r>
            <a:r>
              <a:rPr lang="ru-RU" dirty="0">
                <a:sym typeface="Wingdings" panose="05000000000000000000" pitchFamily="2" charset="2"/>
              </a:rPr>
              <a:t>законных представителей для получения дополнительной информации</a:t>
            </a:r>
          </a:p>
          <a:p>
            <a:pPr algn="just">
              <a:buClr>
                <a:schemeClr val="accent3"/>
              </a:buClr>
              <a:buFont typeface="Webdings" panose="05030102010509060703" pitchFamily="18" charset="2"/>
              <a:buChar char="¤"/>
            </a:pPr>
            <a:endParaRPr lang="ru-RU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57312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568" y="116632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Обсуждение результатов обследования и формирование рекомендаций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5520" y="764705"/>
            <a:ext cx="8640960" cy="5256583"/>
          </a:xfrm>
        </p:spPr>
        <p:txBody>
          <a:bodyPr>
            <a:normAutofit/>
          </a:bodyPr>
          <a:lstStyle/>
          <a:p>
            <a:pPr algn="just">
              <a:buClr>
                <a:schemeClr val="accent3"/>
              </a:buClr>
              <a:buFont typeface="Webdings" panose="05030102010509060703" pitchFamily="18" charset="2"/>
              <a:buChar char="¤"/>
            </a:pPr>
            <a:endParaRPr lang="ru-RU" dirty="0">
              <a:sym typeface="Wingdings" panose="05000000000000000000" pitchFamily="2" charset="2"/>
            </a:endParaRPr>
          </a:p>
          <a:p>
            <a:pPr algn="just">
              <a:buClr>
                <a:schemeClr val="accent3"/>
              </a:buClr>
              <a:buFont typeface="Webdings" panose="05030102010509060703" pitchFamily="18" charset="2"/>
              <a:buChar char="¤"/>
            </a:pPr>
            <a:r>
              <a:rPr lang="ru-RU" dirty="0">
                <a:sym typeface="Wingdings" panose="05000000000000000000" pitchFamily="2" charset="2"/>
              </a:rPr>
              <a:t>Комиссия может принять решение о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дополнительном обследовании </a:t>
            </a:r>
            <a:r>
              <a:rPr lang="ru-RU" dirty="0">
                <a:sym typeface="Wingdings" panose="05000000000000000000" pitchFamily="2" charset="2"/>
              </a:rPr>
              <a:t>в дугой день или о направлении ребенка в Центральную комиссию, или о прохождении дополнительного медицинского обследования </a:t>
            </a:r>
            <a:r>
              <a:rPr lang="ru-RU" i="1" dirty="0"/>
              <a:t>(п. 19. ст. 2. пр. 1082)</a:t>
            </a:r>
            <a:endParaRPr lang="ru-RU" i="1" dirty="0">
              <a:sym typeface="Wingdings" panose="05000000000000000000" pitchFamily="2" charset="2"/>
            </a:endParaRPr>
          </a:p>
          <a:p>
            <a:pPr algn="just">
              <a:buClr>
                <a:schemeClr val="accent3"/>
              </a:buClr>
              <a:buFont typeface="Webdings" panose="05030102010509060703" pitchFamily="18" charset="2"/>
              <a:buChar char="¤"/>
            </a:pPr>
            <a:r>
              <a:rPr lang="ru-RU" dirty="0"/>
              <a:t>При необходимости комиссия запрашивает у соответствующих органов и организаций или у родителей (законных представителей)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дополнительную информацию </a:t>
            </a:r>
            <a:r>
              <a:rPr lang="ru-RU" dirty="0"/>
              <a:t>о ребенке </a:t>
            </a:r>
            <a:r>
              <a:rPr lang="ru-RU" i="1" dirty="0"/>
              <a:t>(п. 15. ст. 2. пр. 1082)</a:t>
            </a:r>
            <a:endParaRPr lang="ru-RU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69659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Выдача заключения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/>
          </p:nvPr>
        </p:nvGraphicFramePr>
        <p:xfrm>
          <a:off x="2073540" y="1268760"/>
          <a:ext cx="856895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2995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2207568" y="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Рекомендации КОМИССИИ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endParaRPr lang="ru-RU" sz="2600" dirty="0"/>
          </a:p>
          <a:p>
            <a:pPr marL="45720" indent="0" algn="just">
              <a:lnSpc>
                <a:spcPct val="150000"/>
              </a:lnSpc>
              <a:buNone/>
            </a:pPr>
            <a:endParaRPr lang="ru-RU" sz="2600" dirty="0"/>
          </a:p>
        </p:txBody>
      </p:sp>
      <p:graphicFrame>
        <p:nvGraphicFramePr>
          <p:cNvPr id="20" name="Схема 19"/>
          <p:cNvGraphicFramePr/>
          <p:nvPr>
            <p:extLst/>
          </p:nvPr>
        </p:nvGraphicFramePr>
        <p:xfrm>
          <a:off x="2207568" y="980728"/>
          <a:ext cx="7848872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Схема 3"/>
          <p:cNvGraphicFramePr/>
          <p:nvPr>
            <p:extLst/>
          </p:nvPr>
        </p:nvGraphicFramePr>
        <p:xfrm>
          <a:off x="1524000" y="980728"/>
          <a:ext cx="180020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901652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6F20339-6AEB-45A6-B30A-DB11D2653769}"/>
              </a:ext>
            </a:extLst>
          </p:cNvPr>
          <p:cNvSpPr/>
          <p:nvPr/>
        </p:nvSpPr>
        <p:spPr>
          <a:xfrm>
            <a:off x="313900" y="627797"/>
            <a:ext cx="115733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25"/>
              </a:lnSpc>
              <a:spcAft>
                <a:spcPts val="0"/>
              </a:spcAft>
            </a:pPr>
            <a:r>
              <a:rPr lang="ru-RU" b="1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ФЕДЕРАЛЬНЫЕ ДОКУМЕНТЫ, РЕГУЛИРУЮЩИЕ ДЕЯТЕЛЬНОСТЬ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ПМПК, В ТОМ ЧИСЛЕ ПРИ ОПРЕДЕЛЕНИИ СПЕЦИАЛЬНЫХ </a:t>
            </a:r>
            <a:r>
              <a:rPr lang="ru-RU" b="1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УСЛОВИЙ ОБРАЗОВАНИЯ ДЛЯ ДЕТЕЙ С ОВЗ, ИНВАЛИДНОСТЬЮ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2425"/>
              </a:lnSpc>
              <a:spcAft>
                <a:spcPts val="0"/>
              </a:spcAft>
            </a:pP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ts val="2425"/>
              </a:lnSpc>
              <a:spcBef>
                <a:spcPts val="25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b="1" spc="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РФ от 29 декабря 2012 г. № 273 </a:t>
            </a:r>
            <a:r>
              <a:rPr lang="ru-RU" spc="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«Об образовании в </a:t>
            </a:r>
            <a:r>
              <a:rPr lang="ru-RU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Российской Федерации».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2425"/>
              </a:lnSpc>
              <a:spcBef>
                <a:spcPts val="25"/>
              </a:spcBef>
              <a:spcAft>
                <a:spcPts val="0"/>
              </a:spcAft>
              <a:buFont typeface="Arial" panose="020B0604020202020204" pitchFamily="34" charset="0"/>
              <a:buChar char="*"/>
              <a:tabLst>
                <a:tab pos="219710" algn="l"/>
              </a:tabLst>
            </a:pPr>
            <a:r>
              <a:rPr lang="ru-RU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Статья 2 – определены основные понятия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2425"/>
              </a:lnSpc>
              <a:spcBef>
                <a:spcPts val="25"/>
              </a:spcBef>
              <a:spcAft>
                <a:spcPts val="0"/>
              </a:spcAft>
              <a:buFont typeface="Arial" panose="020B0604020202020204" pitchFamily="34" charset="0"/>
              <a:buChar char="*"/>
              <a:tabLst>
                <a:tab pos="219710" algn="l"/>
              </a:tabLst>
            </a:pPr>
            <a:r>
              <a:rPr lang="ru-RU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Статьи 5, 8 - определяют ответственных за обучение и поддержку детей с ОВЗ.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2425"/>
              </a:lnSpc>
              <a:spcBef>
                <a:spcPts val="25"/>
              </a:spcBef>
              <a:spcAft>
                <a:spcPts val="0"/>
              </a:spcAft>
              <a:buFont typeface="Arial" panose="020B0604020202020204" pitchFamily="34" charset="0"/>
              <a:buChar char="*"/>
              <a:tabLst>
                <a:tab pos="219710" algn="l"/>
              </a:tabLst>
            </a:pPr>
            <a:r>
              <a:rPr lang="ru-RU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Статья 17 – формы получения образования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2425"/>
              </a:lnSpc>
              <a:spcBef>
                <a:spcPts val="25"/>
              </a:spcBef>
              <a:spcAft>
                <a:spcPts val="0"/>
              </a:spcAft>
              <a:buFont typeface="Arial" panose="020B0604020202020204" pitchFamily="34" charset="0"/>
              <a:buChar char="*"/>
              <a:tabLst>
                <a:tab pos="219710" algn="l"/>
              </a:tabLst>
            </a:pPr>
            <a:r>
              <a:rPr lang="ru-RU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Статья 31 – организации, осуществляющие обучение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2425"/>
              </a:lnSpc>
              <a:spcBef>
                <a:spcPts val="25"/>
              </a:spcBef>
              <a:spcAft>
                <a:spcPts val="0"/>
              </a:spcAft>
              <a:buFont typeface="Arial" panose="020B0604020202020204" pitchFamily="34" charset="0"/>
              <a:buChar char="*"/>
              <a:tabLst>
                <a:tab pos="219710" algn="l"/>
              </a:tabLst>
            </a:pPr>
            <a:r>
              <a:rPr lang="ru-RU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Статья 34 – права обучающихся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2425"/>
              </a:lnSpc>
              <a:spcBef>
                <a:spcPts val="25"/>
              </a:spcBef>
              <a:spcAft>
                <a:spcPts val="0"/>
              </a:spcAft>
              <a:buFont typeface="Arial" panose="020B0604020202020204" pitchFamily="34" charset="0"/>
              <a:buChar char="*"/>
              <a:tabLst>
                <a:tab pos="219710" algn="l"/>
              </a:tabLst>
            </a:pPr>
            <a:r>
              <a:rPr lang="ru-RU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Статьи 41 и 66 – определяют условия обучения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2425"/>
              </a:lnSpc>
              <a:spcBef>
                <a:spcPts val="25"/>
              </a:spcBef>
              <a:spcAft>
                <a:spcPts val="0"/>
              </a:spcAft>
              <a:buFont typeface="Arial" panose="020B0604020202020204" pitchFamily="34" charset="0"/>
              <a:buChar char="*"/>
              <a:tabLst>
                <a:tab pos="219710" algn="l"/>
              </a:tabLst>
            </a:pPr>
            <a:r>
              <a:rPr lang="ru-RU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Статья 42 – одна из моделей организации ЦПМПК;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2425"/>
              </a:lnSpc>
              <a:spcBef>
                <a:spcPts val="25"/>
              </a:spcBef>
              <a:spcAft>
                <a:spcPts val="0"/>
              </a:spcAft>
              <a:buFont typeface="Arial" panose="020B0604020202020204" pitchFamily="34" charset="0"/>
              <a:buChar char="*"/>
              <a:tabLst>
                <a:tab pos="21971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Статья  44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права и обязанности родителей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2425"/>
              </a:lnSpc>
              <a:spcBef>
                <a:spcPts val="25"/>
              </a:spcBef>
              <a:spcAft>
                <a:spcPts val="0"/>
              </a:spcAft>
              <a:buFont typeface="Arial" panose="020B0604020202020204" pitchFamily="34" charset="0"/>
              <a:buChar char="*"/>
              <a:tabLst>
                <a:tab pos="21971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Статья 55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роль родителей и ответственность организации в организации обучения ребенка с ОВЗ по адаптированной основной общеобразовательной программе 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2425"/>
              </a:lnSpc>
              <a:spcBef>
                <a:spcPts val="25"/>
              </a:spcBef>
              <a:spcAft>
                <a:spcPts val="0"/>
              </a:spcAft>
              <a:buFont typeface="Arial" panose="020B0604020202020204" pitchFamily="34" charset="0"/>
              <a:buChar char="*"/>
              <a:tabLst>
                <a:tab pos="21971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Статья 58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промежуточная аттестация обучающихся (консультативная и экспертная роль специалистов ПМПК )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2425"/>
              </a:lnSpc>
              <a:spcBef>
                <a:spcPts val="25"/>
              </a:spcBef>
              <a:spcAft>
                <a:spcPts val="0"/>
              </a:spcAft>
              <a:buFont typeface="Arial" panose="020B0604020202020204" pitchFamily="34" charset="0"/>
              <a:buChar char="*"/>
              <a:tabLst>
                <a:tab pos="21971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Статья 59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итоговая аттестация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2425"/>
              </a:lnSpc>
              <a:spcBef>
                <a:spcPts val="25"/>
              </a:spcBef>
              <a:spcAft>
                <a:spcPts val="0"/>
              </a:spcAft>
              <a:buFont typeface="Arial" panose="020B0604020202020204" pitchFamily="34" charset="0"/>
              <a:buChar char="*"/>
              <a:tabLst>
                <a:tab pos="21971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Статья 79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организация получения образования обучающимися с ОВЗ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712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смоленская область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0" b="4810"/>
          <a:stretch/>
        </p:blipFill>
        <p:spPr bwMode="auto">
          <a:xfrm>
            <a:off x="2286001" y="0"/>
            <a:ext cx="79057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665098" y="3316891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4511816" y="3244891"/>
            <a:ext cx="72000" cy="72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439816" y="3237893"/>
            <a:ext cx="72000" cy="72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8184232" y="2212532"/>
            <a:ext cx="72000" cy="72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9192344" y="1268760"/>
            <a:ext cx="72000" cy="72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5879983" y="5445224"/>
            <a:ext cx="72000" cy="72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5375920" y="4509120"/>
            <a:ext cx="72000" cy="72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3840448" y="2060855"/>
            <a:ext cx="72000" cy="72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5591944" y="2600911"/>
            <a:ext cx="72000" cy="72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83771" y="260647"/>
            <a:ext cx="5326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hlinkClick r:id="rId3" action="ppaction://hlinkfile"/>
              </a:rPr>
              <a:t>ПМПК Смоленска и Смоленской области 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324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154C06D-0AE5-49A3-95BA-547D7D5ADE93}"/>
              </a:ext>
            </a:extLst>
          </p:cNvPr>
          <p:cNvSpPr/>
          <p:nvPr/>
        </p:nvSpPr>
        <p:spPr>
          <a:xfrm>
            <a:off x="204715" y="709684"/>
            <a:ext cx="11859905" cy="3788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2400"/>
              </a:lnSpc>
              <a:spcBef>
                <a:spcPts val="95"/>
              </a:spcBef>
              <a:spcAft>
                <a:spcPts val="0"/>
              </a:spcAft>
              <a:tabLst>
                <a:tab pos="219710" algn="l"/>
              </a:tabLst>
            </a:pPr>
            <a:r>
              <a:rPr lang="ru-RU" b="1" spc="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Приказ Минобрнауки России от 2 сентября 2013 г. №1035</a:t>
            </a:r>
            <a:r>
              <a:rPr lang="ru-RU" spc="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«О признании не действующим на территории Российской Федерации письма Министерства просвещения СССР от 5 мая 1978 г. № 28-М «Об улучшении организации индивидуального обучения больных детей на дому» и утратившим силу письма Министерства народного образования РСФСР от 14 ноября 1988 г. № 17-253-6 «Об индивидуальном обучении больных детей на дому».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ts val="2400"/>
              </a:lnSpc>
              <a:spcBef>
                <a:spcPts val="95"/>
              </a:spcBef>
              <a:spcAft>
                <a:spcPts val="0"/>
              </a:spcAft>
              <a:tabLst>
                <a:tab pos="219710" algn="l"/>
              </a:tabLst>
            </a:pPr>
            <a:r>
              <a:rPr lang="ru-RU" b="1" spc="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Приказ Минобрнауки России от 30 августа 2013 г. № 1014</a:t>
            </a:r>
            <a:r>
              <a:rPr lang="ru-RU" spc="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«Об утверждении Порядка организации и осуществления образовательной деятельности по основным общеобразовательным программам-образовательным программам дошкольного образования».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ts val="2400"/>
              </a:lnSpc>
              <a:spcBef>
                <a:spcPts val="95"/>
              </a:spcBef>
              <a:spcAft>
                <a:spcPts val="0"/>
              </a:spcAft>
              <a:tabLst>
                <a:tab pos="219710" algn="l"/>
              </a:tabLst>
            </a:pPr>
            <a:r>
              <a:rPr lang="ru-RU" b="1" spc="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Приказ Минобрнауки России от 30 августа 2013 г. № 1015</a:t>
            </a:r>
            <a:r>
              <a:rPr lang="ru-RU" spc="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(ред. от 17.07.2015) «Об утверждении Порядка организации и осуществления образовательной деятельности по основным общеобразовательным программам- образовательным программам начального общего основного общего и среднего общего образования (с изменениями 2015г.)».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4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8657E26-A870-4DB9-840F-49BFBF68C067}"/>
              </a:ext>
            </a:extLst>
          </p:cNvPr>
          <p:cNvSpPr/>
          <p:nvPr/>
        </p:nvSpPr>
        <p:spPr>
          <a:xfrm>
            <a:off x="423081" y="518616"/>
            <a:ext cx="11450471" cy="506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2400"/>
              </a:lnSpc>
              <a:spcBef>
                <a:spcPts val="95"/>
              </a:spcBef>
              <a:spcAft>
                <a:spcPts val="0"/>
              </a:spcAft>
              <a:tabLst>
                <a:tab pos="219710" algn="l"/>
              </a:tabLst>
            </a:pPr>
            <a:r>
              <a:rPr lang="ru-RU" b="1" spc="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 Приказ Минобрнауки России от 29 августа 2013 г. №1008</a:t>
            </a:r>
            <a:r>
              <a:rPr lang="ru-RU" spc="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«Об утверждении порядка организации и осуществления образовательной деятельности по дополнительным общеобразовательным программам».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ts val="2400"/>
              </a:lnSpc>
              <a:spcBef>
                <a:spcPts val="95"/>
              </a:spcBef>
              <a:spcAft>
                <a:spcPts val="0"/>
              </a:spcAft>
              <a:tabLst>
                <a:tab pos="219710" algn="l"/>
              </a:tabLst>
            </a:pPr>
            <a:r>
              <a:rPr lang="ru-RU" b="1" spc="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 Приказ Минобрнауки России от 18 апреля 2013 г. № 292</a:t>
            </a:r>
            <a:r>
              <a:rPr lang="ru-RU" spc="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«Об утверждении Порядка организации и осуществления образовательной деятельности по основным программам профессионального обучения».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ts val="2400"/>
              </a:lnSpc>
              <a:spcBef>
                <a:spcPts val="95"/>
              </a:spcBef>
              <a:spcAft>
                <a:spcPts val="0"/>
              </a:spcAft>
              <a:tabLst>
                <a:tab pos="219710" algn="l"/>
              </a:tabLst>
            </a:pPr>
            <a:r>
              <a:rPr lang="ru-RU" b="1" spc="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7. Приказ Минобрнауки России от 14 июня 2013 г. № 464</a:t>
            </a:r>
            <a:r>
              <a:rPr lang="ru-RU" spc="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«Об утверждении Порядка организации и осуществления образовательной деятельности по образовательным программам среднего профессионального образования». Приказ Минобрнауки России от 9 ноября 2015 г. № 1309 «Об утверждении Порядка обеспечения условий доступности для инвалидов объектов и предоставляемых услуг в сфере образования, а также оказания им при этом необходимой помощи».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ts val="2400"/>
              </a:lnSpc>
              <a:spcBef>
                <a:spcPts val="95"/>
              </a:spcBef>
              <a:spcAft>
                <a:spcPts val="0"/>
              </a:spcAft>
              <a:tabLst>
                <a:tab pos="219710" algn="l"/>
              </a:tabLst>
            </a:pPr>
            <a:r>
              <a:rPr lang="ru-RU" b="1" spc="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8. Приказ Минобрнауки России от 17 декабря 2010 г. № 1897 </a:t>
            </a:r>
            <a:r>
              <a:rPr lang="ru-RU" spc="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«Об утверждении федерального государственного образовательного стандарта основного общего образования».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ts val="2400"/>
              </a:lnSpc>
              <a:spcBef>
                <a:spcPts val="95"/>
              </a:spcBef>
              <a:spcAft>
                <a:spcPts val="0"/>
              </a:spcAft>
              <a:tabLst>
                <a:tab pos="219710" algn="l"/>
              </a:tabLst>
            </a:pPr>
            <a:r>
              <a:rPr lang="ru-RU" b="1" spc="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9. Приказ Минобрнауки России от 31 декабря 2015 г. № 1577</a:t>
            </a:r>
            <a:r>
              <a:rPr lang="ru-RU" spc="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«О внесении изменений в федеральный государственный образовательный стандарт основного общего образования, утвержденный приказом Министерства образования и науки Российской Федерации от 17 декабря 2010 г. № 1897» Приказ Минобрнауки России от 17 мая 2012 г. № 413 «Об утверждении федерального государственного образовательного стандарта среднего (полного) общего образования».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163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61C2AD5-2268-4EE1-8B57-194AEEE1BE33}"/>
              </a:ext>
            </a:extLst>
          </p:cNvPr>
          <p:cNvSpPr/>
          <p:nvPr/>
        </p:nvSpPr>
        <p:spPr>
          <a:xfrm>
            <a:off x="368490" y="559557"/>
            <a:ext cx="11823510" cy="6311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2400"/>
              </a:lnSpc>
              <a:spcBef>
                <a:spcPts val="95"/>
              </a:spcBef>
              <a:spcAft>
                <a:spcPts val="0"/>
              </a:spcAft>
              <a:tabLst>
                <a:tab pos="219710" algn="l"/>
              </a:tabLst>
            </a:pPr>
            <a:r>
              <a:rPr lang="ru-RU" b="1" spc="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10. Приказ Минобрнауки России от 31 декабря 2015 г. № 1578</a:t>
            </a:r>
            <a:r>
              <a:rPr lang="ru-RU" spc="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«О внесении изменений в федеральный государственный образовательный стандарт среднего общего образования, утвержденный приказом Министерства образования и науки Российской Федерации от 17 мая 2012 г. № 413». Приказ Минобрнауки России от 19 декабря 2014г. № 1598 «Об утверждении федерального государственного образовательного стандарта начального общего образования обучающихся с ограниченными возможностями здоровья».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ts val="2400"/>
              </a:lnSpc>
              <a:spcBef>
                <a:spcPts val="95"/>
              </a:spcBef>
              <a:spcAft>
                <a:spcPts val="0"/>
              </a:spcAft>
              <a:tabLst>
                <a:tab pos="219710" algn="l"/>
              </a:tabLst>
            </a:pPr>
            <a:r>
              <a:rPr lang="ru-RU" b="1" spc="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11. Приказ Минобрнауки России от 19 декабря 2014г. № 1599</a:t>
            </a:r>
            <a:r>
              <a:rPr lang="ru-RU" spc="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«Об утверждении федерального государственного образовательного стандарта образования обучающихся с умственной отсталостью (интеллектуальными нарушениями).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ts val="2400"/>
              </a:lnSpc>
              <a:spcBef>
                <a:spcPts val="95"/>
              </a:spcBef>
              <a:spcAft>
                <a:spcPts val="0"/>
              </a:spcAft>
              <a:tabLst>
                <a:tab pos="219710" algn="l"/>
              </a:tabLst>
            </a:pPr>
            <a:r>
              <a:rPr lang="ru-RU" b="1" spc="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12. Приказ Минобрнауки России от 12 марта 2014 г. № 177</a:t>
            </a:r>
            <a:r>
              <a:rPr lang="ru-RU" spc="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«Об утверждении порядка и условий осуществления перевода обучающихся из одной организации, осуществляющей образовательную деятельность по образовательным программам начального общего, основного общего и среднего общего образования, в другие организации, осуществляющие образовательную деятельность по образовательным программам соответствующих уровня и направленности».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ts val="2400"/>
              </a:lnSpc>
              <a:spcBef>
                <a:spcPts val="95"/>
              </a:spcBef>
              <a:spcAft>
                <a:spcPts val="0"/>
              </a:spcAft>
              <a:tabLst>
                <a:tab pos="219710" algn="l"/>
              </a:tabLst>
            </a:pPr>
            <a:r>
              <a:rPr lang="ru-RU" b="1" spc="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13. Федеральный закон от 24 ноября 1995 г. № 181-ФЗ</a:t>
            </a:r>
            <a:r>
              <a:rPr lang="ru-RU" spc="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«О социальной защите инвалидов в Российской Федерации»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ts val="2400"/>
              </a:lnSpc>
              <a:spcBef>
                <a:spcPts val="95"/>
              </a:spcBef>
              <a:spcAft>
                <a:spcPts val="0"/>
              </a:spcAft>
              <a:tabLst>
                <a:tab pos="219710" algn="l"/>
              </a:tabLst>
            </a:pPr>
            <a:r>
              <a:rPr lang="ru-RU" b="1" spc="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14. Федеральный закон от 28 декабря 2013 г. № 442-ФЗ</a:t>
            </a:r>
            <a:r>
              <a:rPr lang="ru-RU" spc="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«Об основах социального обслуживания граждан  в Российской Федерации»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ts val="2400"/>
              </a:lnSpc>
              <a:spcBef>
                <a:spcPts val="95"/>
              </a:spcBef>
              <a:spcAft>
                <a:spcPts val="0"/>
              </a:spcAft>
              <a:tabLst>
                <a:tab pos="219710" algn="l"/>
              </a:tabLst>
            </a:pPr>
            <a:r>
              <a:rPr lang="ru-RU" b="1" spc="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15. Приказ министерства труда и социальной защиты Российской Федерации от10 декабря 2013 г. № 723</a:t>
            </a:r>
            <a:r>
              <a:rPr lang="ru-RU" spc="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«Об организации работы по межведомственному взаимодействию федеральных государственных учреждений медико-социальной экспертизы с психолого-медико-педагогическими комиссиями»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142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078226B-624C-43C9-970F-244AC93EB257}"/>
              </a:ext>
            </a:extLst>
          </p:cNvPr>
          <p:cNvSpPr/>
          <p:nvPr/>
        </p:nvSpPr>
        <p:spPr>
          <a:xfrm>
            <a:off x="313899" y="218364"/>
            <a:ext cx="11641540" cy="6427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2400"/>
              </a:lnSpc>
              <a:spcBef>
                <a:spcPts val="95"/>
              </a:spcBef>
              <a:spcAft>
                <a:spcPts val="0"/>
              </a:spcAft>
              <a:tabLst>
                <a:tab pos="219710" algn="l"/>
              </a:tabLst>
            </a:pPr>
            <a:r>
              <a:rPr lang="ru-RU" b="1" spc="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16. Письмо Министерства образования Российской Федерации от 27.03.2000 № 27/901-6</a:t>
            </a:r>
            <a:r>
              <a:rPr lang="ru-RU" spc="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«О психолого-медико-педагогическом  консилиуме  образовательного учреждения»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ts val="2400"/>
              </a:lnSpc>
              <a:spcBef>
                <a:spcPts val="95"/>
              </a:spcBef>
              <a:spcAft>
                <a:spcPts val="0"/>
              </a:spcAft>
              <a:tabLst>
                <a:tab pos="216535" algn="l"/>
              </a:tabLst>
            </a:pPr>
            <a:r>
              <a:rPr lang="ru-RU" b="1" spc="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17. Приказ Минобрнауки России от 14 октября 2013 г. № 1145</a:t>
            </a:r>
            <a:r>
              <a:rPr lang="ru-RU" spc="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«Об утверждении образца свидетельства об обучении и порядка его выдачи лицам с ограниченными возможностями здоровья (с различными формами умственной отсталости), не имеющим основного общего и среднего общего образования и обучавшимся по адаптированным основным образовательным программам».</a:t>
            </a: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 Приказ Минобрнауки России от 22 января 2014 г. № 32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«Об утверждении порядка приема граждан на обучение по образовательным программам начального общего, основного общего и среднего общего образования».</a:t>
            </a: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 Приказ Минобрнауки России от 9 января 2014 г. № 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«Об утверждении Порядка применения 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программ».</a:t>
            </a: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 Приказ Минобрнауки России от 4 октября 2010 г. № 986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«Об утверждении федеральных требований к образовательным учреждениям в части минимальной оснащенности учебного процесса и оборудования учебных помещений».</a:t>
            </a: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 Постановление главного государственного санитарного врача РФ № 26 от 10 июля 2015 г. «Об утверждении СанПиН 2.4.2.3286-15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«Санитарно-эпидемиологические требования к условиям и организации обучения и воспитания в организациях, осуществляющих образовательную деятельность по адаптированным основным общеобразовательным программам для обучающихся с ограниченными возможностями здоровья».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Минтруда России от 17 декабря 2015 № 1024н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 классификациях и критериях, используемых при осуществлении медико-социальной экспертизы граждан федеральными государственными учреждениями медико-социальной экспертизы» (Зарегистрировано в Минюсте России 20.01.2016 N 40650)</a:t>
            </a:r>
          </a:p>
          <a:p>
            <a:pPr marL="342900" lvl="0" indent="-342900" algn="just">
              <a:lnSpc>
                <a:spcPts val="2400"/>
              </a:lnSpc>
              <a:spcBef>
                <a:spcPts val="95"/>
              </a:spcBef>
              <a:spcAft>
                <a:spcPts val="0"/>
              </a:spcAft>
              <a:buFont typeface="+mj-lt"/>
              <a:buAutoNum type="arabicPeriod"/>
              <a:tabLst>
                <a:tab pos="216535" algn="l"/>
              </a:tabLst>
            </a:pP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202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5E97BA9-236E-4FD7-BECC-CA5C90A94996}"/>
              </a:ext>
            </a:extLst>
          </p:cNvPr>
          <p:cNvSpPr/>
          <p:nvPr/>
        </p:nvSpPr>
        <p:spPr>
          <a:xfrm>
            <a:off x="504966" y="641445"/>
            <a:ext cx="11518711" cy="473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2400"/>
              </a:lnSpc>
              <a:spcBef>
                <a:spcPts val="95"/>
              </a:spcBef>
              <a:spcAft>
                <a:spcPts val="0"/>
              </a:spcAft>
              <a:tabLst>
                <a:tab pos="216535" algn="l"/>
              </a:tabLst>
            </a:pPr>
            <a:r>
              <a:rPr lang="ru-RU" b="1" spc="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23. Приказ Минобрнауки России от 9 ноября 2015 г. № 1309</a:t>
            </a:r>
            <a:r>
              <a:rPr lang="ru-RU" spc="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«Об утверждении Порядка обеспечения условий доступности для инвалидов объектов и предоставляемых услуг в сфере образования, а также оказания им при этом необходимой помощи».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ts val="2400"/>
              </a:lnSpc>
              <a:spcBef>
                <a:spcPts val="95"/>
              </a:spcBef>
              <a:spcAft>
                <a:spcPts val="0"/>
              </a:spcAft>
              <a:tabLst>
                <a:tab pos="216535" algn="l"/>
              </a:tabLst>
            </a:pPr>
            <a:r>
              <a:rPr lang="ru-RU" b="1" spc="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24. Приказ Министерства образования и науки РФ от 25 декабря 2013 г. N 1394</a:t>
            </a:r>
            <a:r>
              <a:rPr lang="ru-RU" spc="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"Об утверждении Порядка проведения государственной итоговой аттестации по образовательным программам основного общего образования"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ts val="2400"/>
              </a:lnSpc>
              <a:spcBef>
                <a:spcPts val="95"/>
              </a:spcBef>
              <a:spcAft>
                <a:spcPts val="0"/>
              </a:spcAft>
              <a:tabLst>
                <a:tab pos="216535" algn="l"/>
              </a:tabLst>
            </a:pPr>
            <a:r>
              <a:rPr lang="ru-RU" b="1" spc="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25. Приказ Министерства образования и науки РФ от 26 декабря 2013 г. N 1400</a:t>
            </a:r>
            <a:r>
              <a:rPr lang="ru-RU" spc="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"Об утверждении Порядка проведения государственной итоговой аттестации по образовательным программам среднего общего образования"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ts val="2400"/>
              </a:lnSpc>
              <a:spcBef>
                <a:spcPts val="95"/>
              </a:spcBef>
              <a:spcAft>
                <a:spcPts val="0"/>
              </a:spcAft>
              <a:tabLst>
                <a:tab pos="216535" algn="l"/>
              </a:tabLst>
            </a:pPr>
            <a:r>
              <a:rPr lang="ru-RU" b="1" spc="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26. Приказ Министерства здравоохранения РФ от 30 июня 2016 г. № 436н</a:t>
            </a:r>
            <a:r>
              <a:rPr lang="ru-RU" spc="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"Об утверждении перечня заболеваний, наличие которых дает право на обучение по основным общеобразовательным программам на дому"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ts val="2400"/>
              </a:lnSpc>
              <a:spcBef>
                <a:spcPts val="95"/>
              </a:spcBef>
              <a:spcAft>
                <a:spcPts val="0"/>
              </a:spcAft>
              <a:tabLst>
                <a:tab pos="216535" algn="l"/>
              </a:tabLst>
            </a:pPr>
            <a:r>
              <a:rPr lang="ru-RU" b="1" spc="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27. Письмо Минобрнауки России от 21.03.2017 № 08-557</a:t>
            </a:r>
            <a:r>
              <a:rPr lang="ru-RU" spc="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«Об исключении случаев необоснованной выдачи психолого-медико-педагогическими комиссиями рекомендаций о необходимости особого порядка проведения государственной итоговой аттестации для выпускников общеобразовательных организаций»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329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46E60DD-F940-4852-BB45-B77B15F6AF74}"/>
              </a:ext>
            </a:extLst>
          </p:cNvPr>
          <p:cNvSpPr/>
          <p:nvPr/>
        </p:nvSpPr>
        <p:spPr>
          <a:xfrm>
            <a:off x="300251" y="518615"/>
            <a:ext cx="11546005" cy="4109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2400"/>
              </a:lnSpc>
              <a:spcBef>
                <a:spcPts val="95"/>
              </a:spcBef>
              <a:spcAft>
                <a:spcPts val="0"/>
              </a:spcAft>
              <a:tabLst>
                <a:tab pos="216535" algn="l"/>
              </a:tabLst>
            </a:pPr>
            <a:r>
              <a:rPr lang="ru-RU" b="1" spc="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28. Приложение 11 к письму Рособрнадзора от 02.12.2016 № 10-835</a:t>
            </a:r>
            <a:r>
              <a:rPr lang="ru-RU" spc="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Методические рекомендации по организации и проведению государственной итоговой аттестации  по образовательным программам основного общего и среднего общего образования в форме основного государственного экзамена и единого государственного экзамена для лиц с ограниченными возможностями здоровья, детей-инвалидов и инвалидов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ts val="2400"/>
              </a:lnSpc>
              <a:spcBef>
                <a:spcPts val="95"/>
              </a:spcBef>
              <a:spcAft>
                <a:spcPts val="0"/>
              </a:spcAft>
              <a:tabLst>
                <a:tab pos="216535" algn="l"/>
              </a:tabLst>
            </a:pPr>
            <a:r>
              <a:rPr lang="ru-RU" b="1" spc="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29. Приказ Минтруда России от 10.01.2017 N 10н</a:t>
            </a:r>
            <a:r>
              <a:rPr lang="ru-RU" spc="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"Об утверждении профессионального стандарта "Специалист в области воспитания"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ts val="2400"/>
              </a:lnSpc>
              <a:spcBef>
                <a:spcPts val="95"/>
              </a:spcBef>
              <a:spcAft>
                <a:spcPts val="0"/>
              </a:spcAft>
              <a:tabLst>
                <a:tab pos="216535" algn="l"/>
              </a:tabLst>
            </a:pPr>
            <a:r>
              <a:rPr lang="ru-RU" b="1" spc="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30. Письмо Минобрнауки России от 29.03.2016 № ВК-641/09</a:t>
            </a:r>
            <a:r>
              <a:rPr lang="ru-RU" spc="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«Методические рекомендации по реализации адаптированных дополнительных общеобразовательных программ, способствующих социально-психологической реабилитации, профессиональному самоопределению детей с ограниченными возможностями здоровья, включая детей-инвалидов, с учетом их особых образовательных потребностей»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ts val="2400"/>
              </a:lnSpc>
              <a:spcBef>
                <a:spcPts val="95"/>
              </a:spcBef>
              <a:spcAft>
                <a:spcPts val="0"/>
              </a:spcAft>
              <a:tabLst>
                <a:tab pos="216535" algn="l"/>
              </a:tabLst>
            </a:pPr>
            <a:r>
              <a:rPr lang="ru-RU" b="1" spc="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31. Письмо Минобрнауки России от 23.05.2016 № ВК-1074/07</a:t>
            </a:r>
            <a:r>
              <a:rPr lang="ru-RU" spc="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О совершенствовании деятельности психолого-медико-педагогических комиссий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1878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2">
                    <a:lumMod val="90000"/>
                  </a:schemeClr>
                </a:solidFill>
              </a:rPr>
              <a:t>Статистика ЦПМПК за 2016 год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028948"/>
              </p:ext>
            </p:extLst>
          </p:nvPr>
        </p:nvGraphicFramePr>
        <p:xfrm>
          <a:off x="3698542" y="1219200"/>
          <a:ext cx="5483558" cy="523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7592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568" y="116632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2">
                    <a:lumMod val="90000"/>
                  </a:schemeClr>
                </a:solidFill>
              </a:rPr>
              <a:t>Статистика ТПМПК за </a:t>
            </a:r>
            <a:r>
              <a:rPr lang="ru-RU" sz="2700" b="1" dirty="0">
                <a:solidFill>
                  <a:schemeClr val="tx2">
                    <a:lumMod val="90000"/>
                  </a:schemeClr>
                </a:solidFill>
              </a:rPr>
              <a:t>1 и 2 квартал </a:t>
            </a:r>
            <a:r>
              <a:rPr lang="ru-RU" b="1" dirty="0">
                <a:solidFill>
                  <a:schemeClr val="tx2">
                    <a:lumMod val="90000"/>
                  </a:schemeClr>
                </a:solidFill>
              </a:rPr>
              <a:t>2017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5092488"/>
              </p:ext>
            </p:extLst>
          </p:nvPr>
        </p:nvGraphicFramePr>
        <p:xfrm>
          <a:off x="3287688" y="980728"/>
          <a:ext cx="540060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013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2">
                    <a:lumMod val="90000"/>
                  </a:schemeClr>
                </a:solidFill>
              </a:rPr>
              <a:t>Статистика ЦПМПК за 2016 год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7544977"/>
              </p:ext>
            </p:extLst>
          </p:nvPr>
        </p:nvGraphicFramePr>
        <p:xfrm>
          <a:off x="1991544" y="1196752"/>
          <a:ext cx="835292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30161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90000"/>
                  </a:schemeClr>
                </a:solidFill>
              </a:rPr>
              <a:t>Статистика ТПМПК за </a:t>
            </a:r>
            <a:r>
              <a:rPr lang="ru-RU" sz="2700" b="1" dirty="0">
                <a:solidFill>
                  <a:schemeClr val="tx2">
                    <a:lumMod val="90000"/>
                  </a:schemeClr>
                </a:solidFill>
              </a:rPr>
              <a:t>1 и 2 квартал </a:t>
            </a:r>
            <a:r>
              <a:rPr lang="ru-RU" b="1" dirty="0">
                <a:solidFill>
                  <a:schemeClr val="tx2">
                    <a:lumMod val="90000"/>
                  </a:schemeClr>
                </a:solidFill>
              </a:rPr>
              <a:t>2017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7440848"/>
              </p:ext>
            </p:extLst>
          </p:nvPr>
        </p:nvGraphicFramePr>
        <p:xfrm>
          <a:off x="1847528" y="1600200"/>
          <a:ext cx="8568952" cy="47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96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/>
          </p:nvPr>
        </p:nvGraphicFramePr>
        <p:xfrm>
          <a:off x="1701800" y="177800"/>
          <a:ext cx="8763000" cy="6515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51454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2">
                    <a:lumMod val="90000"/>
                  </a:schemeClr>
                </a:solidFill>
              </a:rPr>
              <a:t>Статистика </a:t>
            </a:r>
            <a:r>
              <a:rPr lang="ru-RU" b="1" dirty="0" err="1">
                <a:solidFill>
                  <a:schemeClr val="tx2">
                    <a:lumMod val="90000"/>
                  </a:schemeClr>
                </a:solidFill>
              </a:rPr>
              <a:t>цпмпк</a:t>
            </a:r>
            <a:r>
              <a:rPr lang="ru-RU" b="1" dirty="0">
                <a:solidFill>
                  <a:schemeClr val="tx2">
                    <a:lumMod val="90000"/>
                  </a:schemeClr>
                </a:solidFill>
              </a:rPr>
              <a:t> за 2016 год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/>
          </p:nvPr>
        </p:nvGraphicFramePr>
        <p:xfrm>
          <a:off x="2135560" y="764704"/>
          <a:ext cx="7918648" cy="434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/>
          </p:nvPr>
        </p:nvGraphicFramePr>
        <p:xfrm>
          <a:off x="2351584" y="4869161"/>
          <a:ext cx="7671954" cy="1648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56144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35560" y="332656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2">
                    <a:lumMod val="90000"/>
                  </a:schemeClr>
                </a:solidFill>
              </a:rPr>
              <a:t>Статистика ТПМПК за </a:t>
            </a:r>
            <a:r>
              <a:rPr lang="ru-RU" sz="2700" b="1" dirty="0">
                <a:solidFill>
                  <a:schemeClr val="tx2">
                    <a:lumMod val="90000"/>
                  </a:schemeClr>
                </a:solidFill>
              </a:rPr>
              <a:t>1 и 2 квартал </a:t>
            </a:r>
            <a:r>
              <a:rPr lang="ru-RU" b="1" dirty="0">
                <a:solidFill>
                  <a:schemeClr val="tx2">
                    <a:lumMod val="90000"/>
                  </a:schemeClr>
                </a:solidFill>
              </a:rPr>
              <a:t>2017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2135560" y="1340768"/>
          <a:ext cx="756084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65631539"/>
              </p:ext>
            </p:extLst>
          </p:nvPr>
        </p:nvGraphicFramePr>
        <p:xfrm>
          <a:off x="1944216" y="5040472"/>
          <a:ext cx="7752184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8287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/>
          </p:nvPr>
        </p:nvGraphicFramePr>
        <p:xfrm>
          <a:off x="1701800" y="177800"/>
          <a:ext cx="8763000" cy="6515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7820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/>
          </p:nvPr>
        </p:nvGraphicFramePr>
        <p:xfrm>
          <a:off x="1701800" y="177800"/>
          <a:ext cx="8763000" cy="6515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7105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90000"/>
                  </a:schemeClr>
                </a:solidFill>
              </a:rPr>
              <a:t>цель Психолого-Медико-Педагогической Комиссии: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1544" y="1484784"/>
            <a:ext cx="8280920" cy="4608512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ru-RU" sz="2600" i="1" dirty="0">
                <a:solidFill>
                  <a:schemeClr val="accent6">
                    <a:lumMod val="75000"/>
                  </a:schemeClr>
                </a:solidFill>
              </a:rPr>
              <a:t>выявление</a:t>
            </a:r>
            <a:r>
              <a:rPr lang="ru-RU" sz="2600" dirty="0">
                <a:solidFill>
                  <a:schemeClr val="accent3"/>
                </a:solidFill>
              </a:rPr>
              <a:t> </a:t>
            </a:r>
            <a:r>
              <a:rPr lang="ru-RU" sz="2600" dirty="0"/>
              <a:t>детей и подростков с особенностями в физическом и (или) психическом развитии и (или) отклонениями в поведении, проведение </a:t>
            </a:r>
            <a:r>
              <a:rPr lang="ru-RU" sz="2600" i="1" dirty="0">
                <a:solidFill>
                  <a:schemeClr val="tx2">
                    <a:lumMod val="90000"/>
                  </a:schemeClr>
                </a:solidFill>
              </a:rPr>
              <a:t>комплексного психолого-медико-педагогического диагностического обследования</a:t>
            </a:r>
            <a:r>
              <a:rPr lang="ru-RU" sz="2600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sz="2600" dirty="0"/>
              <a:t>несовершеннолетних, и </a:t>
            </a:r>
            <a:r>
              <a:rPr lang="ru-RU" sz="2600" i="1" dirty="0">
                <a:solidFill>
                  <a:schemeClr val="accent6">
                    <a:lumMod val="75000"/>
                  </a:schemeClr>
                </a:solidFill>
              </a:rPr>
              <a:t>разработка</a:t>
            </a:r>
            <a:r>
              <a:rPr lang="ru-RU" sz="2600" dirty="0"/>
              <a:t> по его итогам </a:t>
            </a:r>
            <a:r>
              <a:rPr lang="ru-RU" sz="2600" i="1" dirty="0">
                <a:solidFill>
                  <a:schemeClr val="accent6">
                    <a:lumMod val="75000"/>
                  </a:schemeClr>
                </a:solidFill>
              </a:rPr>
              <a:t>рекомендаций</a:t>
            </a:r>
            <a:r>
              <a:rPr lang="ru-RU" sz="2600" dirty="0"/>
              <a:t>, направленных на определение </a:t>
            </a:r>
            <a:r>
              <a:rPr lang="ru-RU" sz="2600" i="1" dirty="0">
                <a:solidFill>
                  <a:schemeClr val="accent6">
                    <a:lumMod val="75000"/>
                  </a:schemeClr>
                </a:solidFill>
              </a:rPr>
              <a:t>специальных условий </a:t>
            </a:r>
            <a:r>
              <a:rPr lang="ru-RU" sz="2600" dirty="0"/>
              <a:t>(в число которых входит и образовательные программы) для получения ими образования и рекомендаций по оказанию им психолого-медико- </a:t>
            </a:r>
            <a:r>
              <a:rPr lang="ru-RU" sz="2600" dirty="0" err="1"/>
              <a:t>педагогическои</a:t>
            </a:r>
            <a:r>
              <a:rPr lang="ru-RU" sz="2600" dirty="0"/>
              <a:t>̆ помощи </a:t>
            </a:r>
            <a:r>
              <a:rPr lang="ru-RU" i="1" dirty="0"/>
              <a:t>(п.2. ст.1. </a:t>
            </a:r>
            <a:r>
              <a:rPr lang="ru-RU" i="1" dirty="0" err="1"/>
              <a:t>пр</a:t>
            </a:r>
            <a:r>
              <a:rPr lang="ru-RU" i="1" dirty="0"/>
              <a:t> 1082)</a:t>
            </a:r>
          </a:p>
        </p:txBody>
      </p:sp>
    </p:spTree>
    <p:extLst>
      <p:ext uri="{BB962C8B-B14F-4D97-AF65-F5344CB8AC3E}">
        <p14:creationId xmlns:p14="http://schemas.microsoft.com/office/powerpoint/2010/main" val="1626057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Как определяются ОГРАНИЧЕННЫЕ ВОЗМОЖНОСТИ ЗДОРОВЬЯ (ОВЗ)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sz="2400" dirty="0"/>
              <a:t>Обучающийся с ограниченными возможностями здоровья - физическое лицо, имеющее недостатки в физическом и (или) психологическом развитии, подтвержденные психолого-медико-педагогической комиссией и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препятствующие получению образования без создания специальных условий </a:t>
            </a:r>
            <a:r>
              <a:rPr lang="ru-RU" sz="2400" i="1" dirty="0"/>
              <a:t>(п.16 ст. 2. ФЗ-273)</a:t>
            </a:r>
            <a:endParaRPr lang="ru-RU" sz="2400" dirty="0"/>
          </a:p>
        </p:txBody>
      </p:sp>
      <p:pic>
        <p:nvPicPr>
          <p:cNvPr id="4" name="Picture 13" descr="Картинки по запросу речь вектор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10343" flipV="1">
            <a:off x="5866703" y="4484059"/>
            <a:ext cx="708909" cy="53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Картинки по запросу мозг вектор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8292">
            <a:off x="6904964" y="4662678"/>
            <a:ext cx="1106542" cy="110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Картинки по запросу глаза вектор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360" y="5196114"/>
            <a:ext cx="751456" cy="75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Похожее изображение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6135">
            <a:off x="4771329" y="4780450"/>
            <a:ext cx="793308" cy="87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5" descr="Картинки по запросу инвалидная коляска вектор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6155">
            <a:off x="8403006" y="4380740"/>
            <a:ext cx="717331" cy="74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122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endParaRPr lang="ru-RU" sz="2600" dirty="0"/>
          </a:p>
          <a:p>
            <a:pPr marL="45720" indent="0" algn="just">
              <a:lnSpc>
                <a:spcPct val="150000"/>
              </a:lnSpc>
              <a:buNone/>
            </a:pPr>
            <a:endParaRPr lang="ru-RU" sz="2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981" y="464060"/>
            <a:ext cx="8519886" cy="639394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334524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20686" y="980081"/>
            <a:ext cx="7892143" cy="655093"/>
          </a:xfrm>
        </p:spPr>
        <p:txBody>
          <a:bodyPr>
            <a:normAutofit/>
          </a:bodyPr>
          <a:lstStyle/>
          <a:p>
            <a:r>
              <a:rPr lang="ru-RU" sz="2700" b="1" dirty="0"/>
              <a:t>Варианты АООП НОО для обучающихся с ОВЗ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698553"/>
              </p:ext>
            </p:extLst>
          </p:nvPr>
        </p:nvGraphicFramePr>
        <p:xfrm>
          <a:off x="2002972" y="1491872"/>
          <a:ext cx="8109856" cy="43039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3235">
                  <a:extLst>
                    <a:ext uri="{9D8B030D-6E8A-4147-A177-3AD203B41FA5}">
                      <a16:colId xmlns:a16="http://schemas.microsoft.com/office/drawing/2014/main" xmlns="" val="3901236607"/>
                    </a:ext>
                  </a:extLst>
                </a:gridCol>
                <a:gridCol w="3696621">
                  <a:extLst>
                    <a:ext uri="{9D8B030D-6E8A-4147-A177-3AD203B41FA5}">
                      <a16:colId xmlns:a16="http://schemas.microsoft.com/office/drawing/2014/main" xmlns="" val="3063125480"/>
                    </a:ext>
                  </a:extLst>
                </a:gridCol>
              </a:tblGrid>
              <a:tr h="557784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bg1"/>
                          </a:solidFill>
                          <a:effectLst/>
                        </a:rPr>
                        <a:t>Категория</a:t>
                      </a:r>
                      <a:r>
                        <a:rPr lang="en-US" sz="1500" kern="1200" dirty="0">
                          <a:solidFill>
                            <a:schemeClr val="bg1"/>
                          </a:solidFill>
                          <a:effectLst/>
                        </a:rPr>
                        <a:t>  </a:t>
                      </a:r>
                      <a:r>
                        <a:rPr lang="ru-RU" sz="1500" kern="1200" dirty="0">
                          <a:solidFill>
                            <a:schemeClr val="bg1"/>
                          </a:solidFill>
                          <a:effectLst/>
                        </a:rPr>
                        <a:t>детей с ОВЗ</a:t>
                      </a:r>
                      <a:endParaRPr lang="ru-RU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bg1"/>
                          </a:solidFill>
                          <a:effectLst/>
                        </a:rPr>
                        <a:t>Варианты программ ФГОС НОО</a:t>
                      </a:r>
                      <a:endParaRPr lang="ru-RU" sz="15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bg1"/>
                          </a:solidFill>
                          <a:effectLst/>
                        </a:rPr>
                        <a:t>обучающихся с ОВЗ</a:t>
                      </a:r>
                      <a:endParaRPr lang="ru-RU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791840788"/>
                  </a:ext>
                </a:extLst>
              </a:tr>
              <a:tr h="305111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</a:rPr>
                        <a:t>Глухие дети 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effectLst/>
                        </a:rPr>
                        <a:t>1.1, 1.2, 1.3, 1.4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9332159"/>
                  </a:ext>
                </a:extLst>
              </a:tr>
              <a:tr h="305111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</a:rPr>
                        <a:t>Слабослышащие дети 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effectLst/>
                        </a:rPr>
                        <a:t>2.1, 2.2, 2.3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4100977"/>
                  </a:ext>
                </a:extLst>
              </a:tr>
              <a:tr h="305111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</a:rPr>
                        <a:t>Слепые дети 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effectLst/>
                        </a:rPr>
                        <a:t>3.1, 3.2, 3.3, 3.4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7681234"/>
                  </a:ext>
                </a:extLst>
              </a:tr>
              <a:tr h="305111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</a:rPr>
                        <a:t>Слабовидящие дети   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effectLst/>
                        </a:rPr>
                        <a:t>4.1, 4.2, 4.3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6812293"/>
                  </a:ext>
                </a:extLst>
              </a:tr>
              <a:tr h="305111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</a:rPr>
                        <a:t>Дети с речевыми нарушениями 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effectLst/>
                        </a:rPr>
                        <a:t>5.1, 5.2 (два отделения)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8936388"/>
                  </a:ext>
                </a:extLst>
              </a:tr>
              <a:tr h="305111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</a:rPr>
                        <a:t>Дети с двигательными нарушениями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effectLst/>
                        </a:rPr>
                        <a:t>6.1, 6.2, 6.3, 6.4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4674655"/>
                  </a:ext>
                </a:extLst>
              </a:tr>
              <a:tr h="447703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</a:rPr>
                        <a:t>Дети с задержкой психического развития 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effectLst/>
                        </a:rPr>
                        <a:t>7.1, 7.2.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9478232"/>
                  </a:ext>
                </a:extLst>
              </a:tr>
              <a:tr h="519509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</a:rPr>
                        <a:t>Дети с расстройствами аутистического спектра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effectLst/>
                        </a:rPr>
                        <a:t>8.1, 8.2, 8.3, 8.4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2766717"/>
                  </a:ext>
                </a:extLst>
              </a:tr>
              <a:tr h="948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</a:rPr>
                        <a:t>Дети с умственной отсталостью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effectLst/>
                        </a:rPr>
                        <a:t>ФГОС образования обучающихся с умственной отсталостью (интеллектуальными нарушениями) – варианты 1, 2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0996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02268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</TotalTime>
  <Words>2258</Words>
  <Application>Microsoft Office PowerPoint</Application>
  <PresentationFormat>Произвольный</PresentationFormat>
  <Paragraphs>208</Paragraphs>
  <Slides>31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Центральная ПМПК по Смоленской области: направления и варианты сотрудничества с ДОО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 Психолого-Медико-Педагогической Комиссии:</vt:lpstr>
      <vt:lpstr>Как определяются ОГРАНИЧЕННЫЕ ВОЗМОЖНОСТИ ЗДОРОВЬЯ (ОВЗ)</vt:lpstr>
      <vt:lpstr>Презентация PowerPoint</vt:lpstr>
      <vt:lpstr>Варианты АООП НОО для обучающихся с ОВЗ </vt:lpstr>
      <vt:lpstr>Обращение на ПМПК добровольно</vt:lpstr>
      <vt:lpstr>Комплексное обследование ребенка</vt:lpstr>
      <vt:lpstr>Комплексное обследование ребенка</vt:lpstr>
      <vt:lpstr>Комплексное обследование ребенка</vt:lpstr>
      <vt:lpstr>Комплексное обследование ребенка</vt:lpstr>
      <vt:lpstr>Обсуждение результатов обследования и формирование рекомендаций</vt:lpstr>
      <vt:lpstr>Обсуждение результатов обследования и формирование рекомендаций</vt:lpstr>
      <vt:lpstr>Выдача заключения</vt:lpstr>
      <vt:lpstr>Рекомендации КОМИССИИ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Статистика ЦПМПК за 2016 год</vt:lpstr>
      <vt:lpstr>Статистика ТПМПК за 1 и 2 квартал 2017</vt:lpstr>
      <vt:lpstr>Статистика ЦПМПК за 2016 год</vt:lpstr>
      <vt:lpstr>Статистика ТПМПК за 1 и 2 квартал 2017</vt:lpstr>
      <vt:lpstr>Статистика цпмпк за 2016 год</vt:lpstr>
      <vt:lpstr>Статистика ТПМПК за 1 и 2 квартал 2017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Немцова</dc:creator>
  <cp:lastModifiedBy>Фролова</cp:lastModifiedBy>
  <cp:revision>9</cp:revision>
  <dcterms:created xsi:type="dcterms:W3CDTF">2017-09-28T18:04:42Z</dcterms:created>
  <dcterms:modified xsi:type="dcterms:W3CDTF">2017-09-29T12:43:48Z</dcterms:modified>
</cp:coreProperties>
</file>