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8"/>
  </p:notesMasterIdLst>
  <p:sldIdLst>
    <p:sldId id="256" r:id="rId2"/>
    <p:sldId id="260" r:id="rId3"/>
    <p:sldId id="261" r:id="rId4"/>
    <p:sldId id="271" r:id="rId5"/>
    <p:sldId id="258" r:id="rId6"/>
    <p:sldId id="264" r:id="rId7"/>
    <p:sldId id="274" r:id="rId8"/>
    <p:sldId id="270" r:id="rId9"/>
    <p:sldId id="275" r:id="rId10"/>
    <p:sldId id="262" r:id="rId11"/>
    <p:sldId id="266" r:id="rId12"/>
    <p:sldId id="268" r:id="rId13"/>
    <p:sldId id="276" r:id="rId14"/>
    <p:sldId id="277" r:id="rId15"/>
    <p:sldId id="273" r:id="rId16"/>
    <p:sldId id="27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AC0000"/>
    <a:srgbClr val="F5F5F5"/>
    <a:srgbClr val="FFE7E7"/>
    <a:srgbClr val="FFCDCD"/>
    <a:srgbClr val="CCECFF"/>
    <a:srgbClr val="B3C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0" autoAdjust="0"/>
  </p:normalViewPr>
  <p:slideViewPr>
    <p:cSldViewPr>
      <p:cViewPr>
        <p:scale>
          <a:sx n="73" d="100"/>
          <a:sy n="73" d="100"/>
        </p:scale>
        <p:origin x="-9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5C98A2-7611-4E44-A353-4EE76552F484}" type="doc">
      <dgm:prSet loTypeId="urn:microsoft.com/office/officeart/2005/8/layout/matrix1" loCatId="matrix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FE1356EB-5AA6-442D-A6C7-0682CE7D7405}">
      <dgm:prSet phldrT="[Текст]" custT="1"/>
      <dgm:spPr/>
      <dgm:t>
        <a:bodyPr/>
        <a:lstStyle/>
        <a:p>
          <a:r>
            <a:rPr lang="ru-RU" sz="2000" b="1" u="none" smtClean="0"/>
            <a:t>Среднее общее образование направлено на:</a:t>
          </a:r>
          <a:endParaRPr lang="ru-RU" sz="2000" b="1" u="none" dirty="0"/>
        </a:p>
      </dgm:t>
    </dgm:pt>
    <dgm:pt modelId="{8F609021-30C7-4746-A2EF-EB1BA87A2263}" type="parTrans" cxnId="{C72818D4-BC15-475B-B7F8-C33A33C1F14E}">
      <dgm:prSet/>
      <dgm:spPr/>
      <dgm:t>
        <a:bodyPr/>
        <a:lstStyle/>
        <a:p>
          <a:endParaRPr lang="ru-RU"/>
        </a:p>
      </dgm:t>
    </dgm:pt>
    <dgm:pt modelId="{3E32157A-949F-4255-BCDE-DD0D3B89C0AB}" type="sibTrans" cxnId="{C72818D4-BC15-475B-B7F8-C33A33C1F14E}">
      <dgm:prSet/>
      <dgm:spPr/>
      <dgm:t>
        <a:bodyPr/>
        <a:lstStyle/>
        <a:p>
          <a:endParaRPr lang="ru-RU"/>
        </a:p>
      </dgm:t>
    </dgm:pt>
    <dgm:pt modelId="{95FAC6A3-7391-43D8-AF21-EF84E729591A}">
      <dgm:prSet phldrT="[Текст]" custT="1"/>
      <dgm:spPr/>
      <dgm:t>
        <a:bodyPr/>
        <a:lstStyle/>
        <a:p>
          <a:r>
            <a:rPr lang="ru-RU" sz="2400" b="1" dirty="0" smtClean="0"/>
            <a:t>развитие интереса к познанию и творческих способностей обучающегося</a:t>
          </a:r>
          <a:endParaRPr lang="ru-RU" sz="1700" b="1" dirty="0"/>
        </a:p>
      </dgm:t>
    </dgm:pt>
    <dgm:pt modelId="{508638EC-5799-4D72-9AD7-C7984865B321}" type="parTrans" cxnId="{32F7A576-DAB9-478E-85F9-4E95CFDACF3B}">
      <dgm:prSet/>
      <dgm:spPr/>
      <dgm:t>
        <a:bodyPr/>
        <a:lstStyle/>
        <a:p>
          <a:endParaRPr lang="ru-RU"/>
        </a:p>
      </dgm:t>
    </dgm:pt>
    <dgm:pt modelId="{7D068A87-09D4-4986-ADB1-81B3F746C36F}" type="sibTrans" cxnId="{32F7A576-DAB9-478E-85F9-4E95CFDACF3B}">
      <dgm:prSet/>
      <dgm:spPr/>
      <dgm:t>
        <a:bodyPr/>
        <a:lstStyle/>
        <a:p>
          <a:endParaRPr lang="ru-RU"/>
        </a:p>
      </dgm:t>
    </dgm:pt>
    <dgm:pt modelId="{56FD1126-310D-4F95-B7B1-5AA4B4C7E719}">
      <dgm:prSet phldrT="[Текст]" custT="1"/>
      <dgm:spPr/>
      <dgm:t>
        <a:bodyPr/>
        <a:lstStyle/>
        <a:p>
          <a:r>
            <a:rPr lang="ru-RU" sz="2000" b="1" dirty="0" smtClean="0"/>
            <a:t>формирование навыков самостоятельной учебной деятельности на основе индивидуализации и профессиональной ориентации содержания среднего общего образования</a:t>
          </a:r>
          <a:endParaRPr lang="ru-RU" sz="1700" b="1" dirty="0"/>
        </a:p>
      </dgm:t>
    </dgm:pt>
    <dgm:pt modelId="{023FFAFA-48AF-4B6D-B461-1FFC53110EF1}" type="parTrans" cxnId="{7F66754B-D29B-4AE5-BC52-9916981EEC08}">
      <dgm:prSet/>
      <dgm:spPr/>
      <dgm:t>
        <a:bodyPr/>
        <a:lstStyle/>
        <a:p>
          <a:endParaRPr lang="ru-RU"/>
        </a:p>
      </dgm:t>
    </dgm:pt>
    <dgm:pt modelId="{1693F424-2337-4611-BE1F-0259E0C7D7B9}" type="sibTrans" cxnId="{7F66754B-D29B-4AE5-BC52-9916981EEC08}">
      <dgm:prSet/>
      <dgm:spPr/>
      <dgm:t>
        <a:bodyPr/>
        <a:lstStyle/>
        <a:p>
          <a:endParaRPr lang="ru-RU"/>
        </a:p>
      </dgm:t>
    </dgm:pt>
    <dgm:pt modelId="{359CEEE0-5F5F-4246-AA76-7999E610FDA4}">
      <dgm:prSet phldrT="[Текст]" custT="1"/>
      <dgm:spPr/>
      <dgm:t>
        <a:bodyPr/>
        <a:lstStyle/>
        <a:p>
          <a:r>
            <a:rPr lang="ru-RU" sz="2000" b="1" dirty="0" smtClean="0"/>
            <a:t>подготовку обучающегося к жизни в обществе, самостоятельному жизненному выбору, продолжению образования и началу профессиональной деятельности</a:t>
          </a:r>
          <a:endParaRPr lang="ru-RU" sz="2000" b="1" dirty="0"/>
        </a:p>
      </dgm:t>
    </dgm:pt>
    <dgm:pt modelId="{CC0D8066-DE09-4317-9270-8D01FBFD86A1}" type="parTrans" cxnId="{76BCB77D-5040-4A45-9BA8-91362016DB15}">
      <dgm:prSet/>
      <dgm:spPr/>
      <dgm:t>
        <a:bodyPr/>
        <a:lstStyle/>
        <a:p>
          <a:endParaRPr lang="ru-RU"/>
        </a:p>
      </dgm:t>
    </dgm:pt>
    <dgm:pt modelId="{3A2E6365-D905-410A-846E-9052F1D85530}" type="sibTrans" cxnId="{76BCB77D-5040-4A45-9BA8-91362016DB15}">
      <dgm:prSet/>
      <dgm:spPr/>
      <dgm:t>
        <a:bodyPr/>
        <a:lstStyle/>
        <a:p>
          <a:endParaRPr lang="ru-RU"/>
        </a:p>
      </dgm:t>
    </dgm:pt>
    <dgm:pt modelId="{C5733567-15EE-4EC7-A275-C0A55730AF14}">
      <dgm:prSet/>
      <dgm:spPr/>
      <dgm:t>
        <a:bodyPr/>
        <a:lstStyle/>
        <a:p>
          <a:endParaRPr lang="ru-RU" dirty="0"/>
        </a:p>
      </dgm:t>
    </dgm:pt>
    <dgm:pt modelId="{A3DE84D2-84AF-41E9-9028-527B908201BE}" type="parTrans" cxnId="{611A4142-59F0-49A7-A1D4-C4A5FCB36FC2}">
      <dgm:prSet/>
      <dgm:spPr/>
      <dgm:t>
        <a:bodyPr/>
        <a:lstStyle/>
        <a:p>
          <a:endParaRPr lang="ru-RU"/>
        </a:p>
      </dgm:t>
    </dgm:pt>
    <dgm:pt modelId="{E52E2020-F2E5-46CA-BB0B-B6F68E7CF004}" type="sibTrans" cxnId="{611A4142-59F0-49A7-A1D4-C4A5FCB36FC2}">
      <dgm:prSet/>
      <dgm:spPr/>
      <dgm:t>
        <a:bodyPr/>
        <a:lstStyle/>
        <a:p>
          <a:endParaRPr lang="ru-RU"/>
        </a:p>
      </dgm:t>
    </dgm:pt>
    <dgm:pt modelId="{31E98D2D-1CCD-4862-9610-BBEA3EA2D69D}">
      <dgm:prSet phldrT="[Текст]" custT="1"/>
      <dgm:spPr/>
      <dgm:t>
        <a:bodyPr/>
        <a:lstStyle/>
        <a:p>
          <a:r>
            <a:rPr lang="ru-RU" sz="2400" b="1" dirty="0" smtClean="0"/>
            <a:t>дальнейшее становление и формирование личности обучающегося</a:t>
          </a:r>
          <a:endParaRPr lang="ru-RU" sz="2400" b="1" dirty="0"/>
        </a:p>
      </dgm:t>
    </dgm:pt>
    <dgm:pt modelId="{CB5A0996-BEB7-4E18-8FAD-E2B511B609E5}" type="sibTrans" cxnId="{A2A8249B-0752-4B8A-9E1C-1015FC4A6A5A}">
      <dgm:prSet/>
      <dgm:spPr/>
      <dgm:t>
        <a:bodyPr/>
        <a:lstStyle/>
        <a:p>
          <a:endParaRPr lang="ru-RU"/>
        </a:p>
      </dgm:t>
    </dgm:pt>
    <dgm:pt modelId="{CDBC32B4-A8B1-448B-9D0A-3AD1C8DF8BDD}" type="parTrans" cxnId="{A2A8249B-0752-4B8A-9E1C-1015FC4A6A5A}">
      <dgm:prSet/>
      <dgm:spPr/>
      <dgm:t>
        <a:bodyPr/>
        <a:lstStyle/>
        <a:p>
          <a:endParaRPr lang="ru-RU"/>
        </a:p>
      </dgm:t>
    </dgm:pt>
    <dgm:pt modelId="{36BFA704-B7BE-4CCA-A0FA-A173145FF251}" type="pres">
      <dgm:prSet presAssocID="{AD5C98A2-7611-4E44-A353-4EE76552F48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AEFFE4-5D36-473B-B16D-966425C4802B}" type="pres">
      <dgm:prSet presAssocID="{AD5C98A2-7611-4E44-A353-4EE76552F484}" presName="matrix" presStyleCnt="0"/>
      <dgm:spPr/>
      <dgm:t>
        <a:bodyPr/>
        <a:lstStyle/>
        <a:p>
          <a:endParaRPr lang="ru-RU"/>
        </a:p>
      </dgm:t>
    </dgm:pt>
    <dgm:pt modelId="{0B51EF6F-B951-4A14-9C7A-31BDA4DDB10D}" type="pres">
      <dgm:prSet presAssocID="{AD5C98A2-7611-4E44-A353-4EE76552F484}" presName="tile1" presStyleLbl="node1" presStyleIdx="0" presStyleCnt="4" custLinFactNeighborX="1724"/>
      <dgm:spPr/>
      <dgm:t>
        <a:bodyPr/>
        <a:lstStyle/>
        <a:p>
          <a:endParaRPr lang="ru-RU"/>
        </a:p>
      </dgm:t>
    </dgm:pt>
    <dgm:pt modelId="{8F4B35B8-C3E5-4040-BD52-505BE6856B18}" type="pres">
      <dgm:prSet presAssocID="{AD5C98A2-7611-4E44-A353-4EE76552F48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875B50-98E8-44E1-AE38-42FB240919EA}" type="pres">
      <dgm:prSet presAssocID="{AD5C98A2-7611-4E44-A353-4EE76552F484}" presName="tile2" presStyleLbl="node1" presStyleIdx="1" presStyleCnt="4"/>
      <dgm:spPr/>
      <dgm:t>
        <a:bodyPr/>
        <a:lstStyle/>
        <a:p>
          <a:endParaRPr lang="ru-RU"/>
        </a:p>
      </dgm:t>
    </dgm:pt>
    <dgm:pt modelId="{269C987A-B449-4897-953B-92A0C9114AD0}" type="pres">
      <dgm:prSet presAssocID="{AD5C98A2-7611-4E44-A353-4EE76552F48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FCA1AB-2708-43C5-BFD8-FF6846A33BEC}" type="pres">
      <dgm:prSet presAssocID="{AD5C98A2-7611-4E44-A353-4EE76552F484}" presName="tile3" presStyleLbl="node1" presStyleIdx="2" presStyleCnt="4"/>
      <dgm:spPr/>
      <dgm:t>
        <a:bodyPr/>
        <a:lstStyle/>
        <a:p>
          <a:endParaRPr lang="ru-RU"/>
        </a:p>
      </dgm:t>
    </dgm:pt>
    <dgm:pt modelId="{ACF0837B-0F57-4A9F-969F-FAC1D959C137}" type="pres">
      <dgm:prSet presAssocID="{AD5C98A2-7611-4E44-A353-4EE76552F48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3FFE6E-13D4-446E-B877-A4DC2DFBD556}" type="pres">
      <dgm:prSet presAssocID="{AD5C98A2-7611-4E44-A353-4EE76552F484}" presName="tile4" presStyleLbl="node1" presStyleIdx="3" presStyleCnt="4"/>
      <dgm:spPr/>
      <dgm:t>
        <a:bodyPr/>
        <a:lstStyle/>
        <a:p>
          <a:endParaRPr lang="ru-RU"/>
        </a:p>
      </dgm:t>
    </dgm:pt>
    <dgm:pt modelId="{72599F16-84CA-4876-B6D4-5076F9A31A9D}" type="pres">
      <dgm:prSet presAssocID="{AD5C98A2-7611-4E44-A353-4EE76552F48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CFB13-67C7-4CA4-9EC7-6DCC83175F60}" type="pres">
      <dgm:prSet presAssocID="{AD5C98A2-7611-4E44-A353-4EE76552F484}" presName="centerTile" presStyleLbl="fgShp" presStyleIdx="0" presStyleCnt="1" custScaleX="117117" custScaleY="77778" custLinFactNeighborX="300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9D456D8C-30FB-4B90-B8E5-937B220F3790}" type="presOf" srcId="{AD5C98A2-7611-4E44-A353-4EE76552F484}" destId="{36BFA704-B7BE-4CCA-A0FA-A173145FF251}" srcOrd="0" destOrd="0" presId="urn:microsoft.com/office/officeart/2005/8/layout/matrix1"/>
    <dgm:cxn modelId="{87717224-0014-4B8A-801E-3C5F9554462E}" type="presOf" srcId="{95FAC6A3-7391-43D8-AF21-EF84E729591A}" destId="{02875B50-98E8-44E1-AE38-42FB240919EA}" srcOrd="0" destOrd="0" presId="urn:microsoft.com/office/officeart/2005/8/layout/matrix1"/>
    <dgm:cxn modelId="{A2A8249B-0752-4B8A-9E1C-1015FC4A6A5A}" srcId="{FE1356EB-5AA6-442D-A6C7-0682CE7D7405}" destId="{31E98D2D-1CCD-4862-9610-BBEA3EA2D69D}" srcOrd="0" destOrd="0" parTransId="{CDBC32B4-A8B1-448B-9D0A-3AD1C8DF8BDD}" sibTransId="{CB5A0996-BEB7-4E18-8FAD-E2B511B609E5}"/>
    <dgm:cxn modelId="{C414DD76-F3B8-482F-8556-E9ABD539FC9B}" type="presOf" srcId="{359CEEE0-5F5F-4246-AA76-7999E610FDA4}" destId="{72599F16-84CA-4876-B6D4-5076F9A31A9D}" srcOrd="1" destOrd="0" presId="urn:microsoft.com/office/officeart/2005/8/layout/matrix1"/>
    <dgm:cxn modelId="{8664DA60-5B6E-482D-9D16-5ABCE2189BCB}" type="presOf" srcId="{359CEEE0-5F5F-4246-AA76-7999E610FDA4}" destId="{343FFE6E-13D4-446E-B877-A4DC2DFBD556}" srcOrd="0" destOrd="0" presId="urn:microsoft.com/office/officeart/2005/8/layout/matrix1"/>
    <dgm:cxn modelId="{76BCB77D-5040-4A45-9BA8-91362016DB15}" srcId="{FE1356EB-5AA6-442D-A6C7-0682CE7D7405}" destId="{359CEEE0-5F5F-4246-AA76-7999E610FDA4}" srcOrd="3" destOrd="0" parTransId="{CC0D8066-DE09-4317-9270-8D01FBFD86A1}" sibTransId="{3A2E6365-D905-410A-846E-9052F1D85530}"/>
    <dgm:cxn modelId="{7F66754B-D29B-4AE5-BC52-9916981EEC08}" srcId="{FE1356EB-5AA6-442D-A6C7-0682CE7D7405}" destId="{56FD1126-310D-4F95-B7B1-5AA4B4C7E719}" srcOrd="2" destOrd="0" parTransId="{023FFAFA-48AF-4B6D-B461-1FFC53110EF1}" sibTransId="{1693F424-2337-4611-BE1F-0259E0C7D7B9}"/>
    <dgm:cxn modelId="{696E3E44-066B-4E11-A10E-3F378645CA7A}" type="presOf" srcId="{56FD1126-310D-4F95-B7B1-5AA4B4C7E719}" destId="{3BFCA1AB-2708-43C5-BFD8-FF6846A33BEC}" srcOrd="0" destOrd="0" presId="urn:microsoft.com/office/officeart/2005/8/layout/matrix1"/>
    <dgm:cxn modelId="{611A4142-59F0-49A7-A1D4-C4A5FCB36FC2}" srcId="{FE1356EB-5AA6-442D-A6C7-0682CE7D7405}" destId="{C5733567-15EE-4EC7-A275-C0A55730AF14}" srcOrd="4" destOrd="0" parTransId="{A3DE84D2-84AF-41E9-9028-527B908201BE}" sibTransId="{E52E2020-F2E5-46CA-BB0B-B6F68E7CF004}"/>
    <dgm:cxn modelId="{5DD2C0BE-0E01-45BA-BB49-1E5796ED8B7D}" type="presOf" srcId="{FE1356EB-5AA6-442D-A6C7-0682CE7D7405}" destId="{2B6CFB13-67C7-4CA4-9EC7-6DCC83175F60}" srcOrd="0" destOrd="0" presId="urn:microsoft.com/office/officeart/2005/8/layout/matrix1"/>
    <dgm:cxn modelId="{2ACCCA6E-8D93-4244-8E87-2979CBDB48BC}" type="presOf" srcId="{56FD1126-310D-4F95-B7B1-5AA4B4C7E719}" destId="{ACF0837B-0F57-4A9F-969F-FAC1D959C137}" srcOrd="1" destOrd="0" presId="urn:microsoft.com/office/officeart/2005/8/layout/matrix1"/>
    <dgm:cxn modelId="{03E1EFCC-3184-42EA-A8CA-F8FA45D694D2}" type="presOf" srcId="{95FAC6A3-7391-43D8-AF21-EF84E729591A}" destId="{269C987A-B449-4897-953B-92A0C9114AD0}" srcOrd="1" destOrd="0" presId="urn:microsoft.com/office/officeart/2005/8/layout/matrix1"/>
    <dgm:cxn modelId="{C72818D4-BC15-475B-B7F8-C33A33C1F14E}" srcId="{AD5C98A2-7611-4E44-A353-4EE76552F484}" destId="{FE1356EB-5AA6-442D-A6C7-0682CE7D7405}" srcOrd="0" destOrd="0" parTransId="{8F609021-30C7-4746-A2EF-EB1BA87A2263}" sibTransId="{3E32157A-949F-4255-BCDE-DD0D3B89C0AB}"/>
    <dgm:cxn modelId="{27D085A3-316E-4161-AFC1-0D03D36ACC8A}" type="presOf" srcId="{31E98D2D-1CCD-4862-9610-BBEA3EA2D69D}" destId="{0B51EF6F-B951-4A14-9C7A-31BDA4DDB10D}" srcOrd="0" destOrd="0" presId="urn:microsoft.com/office/officeart/2005/8/layout/matrix1"/>
    <dgm:cxn modelId="{32F7A576-DAB9-478E-85F9-4E95CFDACF3B}" srcId="{FE1356EB-5AA6-442D-A6C7-0682CE7D7405}" destId="{95FAC6A3-7391-43D8-AF21-EF84E729591A}" srcOrd="1" destOrd="0" parTransId="{508638EC-5799-4D72-9AD7-C7984865B321}" sibTransId="{7D068A87-09D4-4986-ADB1-81B3F746C36F}"/>
    <dgm:cxn modelId="{A3D9BFFE-C568-4BE7-9D03-0619C9C5FFA5}" type="presOf" srcId="{31E98D2D-1CCD-4862-9610-BBEA3EA2D69D}" destId="{8F4B35B8-C3E5-4040-BD52-505BE6856B18}" srcOrd="1" destOrd="0" presId="urn:microsoft.com/office/officeart/2005/8/layout/matrix1"/>
    <dgm:cxn modelId="{D785E728-3550-4118-B8BB-9E82008DA5E5}" type="presParOf" srcId="{36BFA704-B7BE-4CCA-A0FA-A173145FF251}" destId="{41AEFFE4-5D36-473B-B16D-966425C4802B}" srcOrd="0" destOrd="0" presId="urn:microsoft.com/office/officeart/2005/8/layout/matrix1"/>
    <dgm:cxn modelId="{A131AC7C-CFF1-4164-BE4A-87654DB9CAB7}" type="presParOf" srcId="{41AEFFE4-5D36-473B-B16D-966425C4802B}" destId="{0B51EF6F-B951-4A14-9C7A-31BDA4DDB10D}" srcOrd="0" destOrd="0" presId="urn:microsoft.com/office/officeart/2005/8/layout/matrix1"/>
    <dgm:cxn modelId="{3EEBE5FA-3259-4A43-B496-DEECB750C8BB}" type="presParOf" srcId="{41AEFFE4-5D36-473B-B16D-966425C4802B}" destId="{8F4B35B8-C3E5-4040-BD52-505BE6856B18}" srcOrd="1" destOrd="0" presId="urn:microsoft.com/office/officeart/2005/8/layout/matrix1"/>
    <dgm:cxn modelId="{61EEF175-1E79-4E83-A484-E01C046AE93E}" type="presParOf" srcId="{41AEFFE4-5D36-473B-B16D-966425C4802B}" destId="{02875B50-98E8-44E1-AE38-42FB240919EA}" srcOrd="2" destOrd="0" presId="urn:microsoft.com/office/officeart/2005/8/layout/matrix1"/>
    <dgm:cxn modelId="{15E40CC9-2EF1-4C45-89AA-E4C787418693}" type="presParOf" srcId="{41AEFFE4-5D36-473B-B16D-966425C4802B}" destId="{269C987A-B449-4897-953B-92A0C9114AD0}" srcOrd="3" destOrd="0" presId="urn:microsoft.com/office/officeart/2005/8/layout/matrix1"/>
    <dgm:cxn modelId="{A73AED8F-EDC7-461A-95D2-64EB5ADB598C}" type="presParOf" srcId="{41AEFFE4-5D36-473B-B16D-966425C4802B}" destId="{3BFCA1AB-2708-43C5-BFD8-FF6846A33BEC}" srcOrd="4" destOrd="0" presId="urn:microsoft.com/office/officeart/2005/8/layout/matrix1"/>
    <dgm:cxn modelId="{6309D297-04D7-4A0F-9CE9-11C01D4102F8}" type="presParOf" srcId="{41AEFFE4-5D36-473B-B16D-966425C4802B}" destId="{ACF0837B-0F57-4A9F-969F-FAC1D959C137}" srcOrd="5" destOrd="0" presId="urn:microsoft.com/office/officeart/2005/8/layout/matrix1"/>
    <dgm:cxn modelId="{7081C86F-C0D3-4FF9-9A1E-691F5C7A5EA5}" type="presParOf" srcId="{41AEFFE4-5D36-473B-B16D-966425C4802B}" destId="{343FFE6E-13D4-446E-B877-A4DC2DFBD556}" srcOrd="6" destOrd="0" presId="urn:microsoft.com/office/officeart/2005/8/layout/matrix1"/>
    <dgm:cxn modelId="{110AFF7E-32AC-4F20-811D-2147F6CACA62}" type="presParOf" srcId="{41AEFFE4-5D36-473B-B16D-966425C4802B}" destId="{72599F16-84CA-4876-B6D4-5076F9A31A9D}" srcOrd="7" destOrd="0" presId="urn:microsoft.com/office/officeart/2005/8/layout/matrix1"/>
    <dgm:cxn modelId="{29DCCEEA-2B2E-4CF6-98C9-BDEE978A41AC}" type="presParOf" srcId="{36BFA704-B7BE-4CCA-A0FA-A173145FF251}" destId="{2B6CFB13-67C7-4CA4-9EC7-6DCC83175F6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A5082A-BCD4-48F7-9047-96E4514CA4C6}" type="doc">
      <dgm:prSet loTypeId="urn:microsoft.com/office/officeart/2005/8/layout/gear1" loCatId="process" qsTypeId="urn:microsoft.com/office/officeart/2005/8/quickstyle/simple1" qsCatId="simple" csTypeId="urn:microsoft.com/office/officeart/2005/8/colors/colorful2" csCatId="colorful" phldr="1"/>
      <dgm:spPr/>
    </dgm:pt>
    <dgm:pt modelId="{B098F9A4-B3BD-42D7-8201-85130AEA6E84}">
      <dgm:prSet phldrT="[Текст]"/>
      <dgm:spPr/>
      <dgm:t>
        <a:bodyPr/>
        <a:lstStyle/>
        <a:p>
          <a:r>
            <a:rPr lang="ru-RU" dirty="0" smtClean="0"/>
            <a:t>СДП</a:t>
          </a:r>
          <a:endParaRPr lang="ru-RU" dirty="0"/>
        </a:p>
      </dgm:t>
    </dgm:pt>
    <dgm:pt modelId="{4A815E21-E66F-40DF-9703-1315B7AB4A43}" type="parTrans" cxnId="{543CC15B-7231-45AF-BC9C-EFE9EC5B2524}">
      <dgm:prSet/>
      <dgm:spPr/>
      <dgm:t>
        <a:bodyPr/>
        <a:lstStyle/>
        <a:p>
          <a:endParaRPr lang="ru-RU"/>
        </a:p>
      </dgm:t>
    </dgm:pt>
    <dgm:pt modelId="{654C5FDF-EF54-413C-9361-87455AFE28F3}" type="sibTrans" cxnId="{543CC15B-7231-45AF-BC9C-EFE9EC5B2524}">
      <dgm:prSet/>
      <dgm:spPr/>
      <dgm:t>
        <a:bodyPr/>
        <a:lstStyle/>
        <a:p>
          <a:endParaRPr lang="ru-RU"/>
        </a:p>
      </dgm:t>
    </dgm:pt>
    <dgm:pt modelId="{E6D2588E-E534-48E1-A324-4EF1732643C5}">
      <dgm:prSet phldrT="[Текст]"/>
      <dgm:spPr/>
      <dgm:t>
        <a:bodyPr/>
        <a:lstStyle/>
        <a:p>
          <a:r>
            <a:rPr lang="ru-RU" dirty="0" smtClean="0"/>
            <a:t>У</a:t>
          </a:r>
          <a:endParaRPr lang="ru-RU" dirty="0"/>
        </a:p>
      </dgm:t>
    </dgm:pt>
    <dgm:pt modelId="{6A568230-6D92-4CF6-9739-7193CE02D8F9}" type="parTrans" cxnId="{FEECE1FA-E0C7-49B2-8BE6-F329609D7875}">
      <dgm:prSet/>
      <dgm:spPr/>
      <dgm:t>
        <a:bodyPr/>
        <a:lstStyle/>
        <a:p>
          <a:endParaRPr lang="ru-RU"/>
        </a:p>
      </dgm:t>
    </dgm:pt>
    <dgm:pt modelId="{C8F7F314-64B4-434B-A766-ADC1E1ED18FD}" type="sibTrans" cxnId="{FEECE1FA-E0C7-49B2-8BE6-F329609D7875}">
      <dgm:prSet/>
      <dgm:spPr/>
      <dgm:t>
        <a:bodyPr/>
        <a:lstStyle/>
        <a:p>
          <a:endParaRPr lang="ru-RU"/>
        </a:p>
      </dgm:t>
    </dgm:pt>
    <dgm:pt modelId="{09E37A41-5730-453D-946F-E04A12C49409}">
      <dgm:prSet phldrT="[Текст]"/>
      <dgm:spPr/>
      <dgm:t>
        <a:bodyPr/>
        <a:lstStyle/>
        <a:p>
          <a:r>
            <a:rPr lang="ru-RU" dirty="0" smtClean="0"/>
            <a:t>К</a:t>
          </a:r>
          <a:endParaRPr lang="ru-RU" dirty="0"/>
        </a:p>
      </dgm:t>
    </dgm:pt>
    <dgm:pt modelId="{48173A87-C411-42E9-B18E-8081F3B6CA46}" type="parTrans" cxnId="{8DDC9F69-80F9-482B-B07D-4EA61B2CB188}">
      <dgm:prSet/>
      <dgm:spPr/>
      <dgm:t>
        <a:bodyPr/>
        <a:lstStyle/>
        <a:p>
          <a:endParaRPr lang="ru-RU"/>
        </a:p>
      </dgm:t>
    </dgm:pt>
    <dgm:pt modelId="{4DAA4201-0A9C-4A9B-B064-C8C0281C9445}" type="sibTrans" cxnId="{8DDC9F69-80F9-482B-B07D-4EA61B2CB188}">
      <dgm:prSet/>
      <dgm:spPr/>
      <dgm:t>
        <a:bodyPr/>
        <a:lstStyle/>
        <a:p>
          <a:endParaRPr lang="ru-RU"/>
        </a:p>
      </dgm:t>
    </dgm:pt>
    <dgm:pt modelId="{1CE1B590-1D9A-467B-97B3-7DDFEFE01337}" type="pres">
      <dgm:prSet presAssocID="{14A5082A-BCD4-48F7-9047-96E4514CA4C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E8CE805B-AC2C-4E74-94A1-8A16DD72279F}" type="pres">
      <dgm:prSet presAssocID="{B098F9A4-B3BD-42D7-8201-85130AEA6E84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83A7A6-7B4C-4FEB-9429-3F1E63D41E2D}" type="pres">
      <dgm:prSet presAssocID="{B098F9A4-B3BD-42D7-8201-85130AEA6E84}" presName="gear1srcNode" presStyleLbl="node1" presStyleIdx="0" presStyleCnt="3"/>
      <dgm:spPr/>
      <dgm:t>
        <a:bodyPr/>
        <a:lstStyle/>
        <a:p>
          <a:endParaRPr lang="ru-RU"/>
        </a:p>
      </dgm:t>
    </dgm:pt>
    <dgm:pt modelId="{7A8C552D-1825-4C92-A32A-9AF45940CC22}" type="pres">
      <dgm:prSet presAssocID="{B098F9A4-B3BD-42D7-8201-85130AEA6E84}" presName="gear1dstNode" presStyleLbl="node1" presStyleIdx="0" presStyleCnt="3"/>
      <dgm:spPr/>
      <dgm:t>
        <a:bodyPr/>
        <a:lstStyle/>
        <a:p>
          <a:endParaRPr lang="ru-RU"/>
        </a:p>
      </dgm:t>
    </dgm:pt>
    <dgm:pt modelId="{C2655EF8-43CB-4E97-B2A0-B4BC6FCA8BB5}" type="pres">
      <dgm:prSet presAssocID="{E6D2588E-E534-48E1-A324-4EF1732643C5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A05BA1-15F0-4EF1-B8A0-D03E7186F46D}" type="pres">
      <dgm:prSet presAssocID="{E6D2588E-E534-48E1-A324-4EF1732643C5}" presName="gear2srcNode" presStyleLbl="node1" presStyleIdx="1" presStyleCnt="3"/>
      <dgm:spPr/>
      <dgm:t>
        <a:bodyPr/>
        <a:lstStyle/>
        <a:p>
          <a:endParaRPr lang="ru-RU"/>
        </a:p>
      </dgm:t>
    </dgm:pt>
    <dgm:pt modelId="{15A4069E-5B65-4A65-AE07-9AAB2D09B5FF}" type="pres">
      <dgm:prSet presAssocID="{E6D2588E-E534-48E1-A324-4EF1732643C5}" presName="gear2dstNode" presStyleLbl="node1" presStyleIdx="1" presStyleCnt="3"/>
      <dgm:spPr/>
      <dgm:t>
        <a:bodyPr/>
        <a:lstStyle/>
        <a:p>
          <a:endParaRPr lang="ru-RU"/>
        </a:p>
      </dgm:t>
    </dgm:pt>
    <dgm:pt modelId="{C06C0623-9DC9-45A1-B925-9203F8F3BE42}" type="pres">
      <dgm:prSet presAssocID="{09E37A41-5730-453D-946F-E04A12C49409}" presName="gear3" presStyleLbl="node1" presStyleIdx="2" presStyleCnt="3"/>
      <dgm:spPr/>
      <dgm:t>
        <a:bodyPr/>
        <a:lstStyle/>
        <a:p>
          <a:endParaRPr lang="ru-RU"/>
        </a:p>
      </dgm:t>
    </dgm:pt>
    <dgm:pt modelId="{31175027-868B-4FA5-AA14-E660EB5A80DB}" type="pres">
      <dgm:prSet presAssocID="{09E37A41-5730-453D-946F-E04A12C49409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E71A98-76E2-4CB0-B62A-18093F376B3D}" type="pres">
      <dgm:prSet presAssocID="{09E37A41-5730-453D-946F-E04A12C49409}" presName="gear3srcNode" presStyleLbl="node1" presStyleIdx="2" presStyleCnt="3"/>
      <dgm:spPr/>
      <dgm:t>
        <a:bodyPr/>
        <a:lstStyle/>
        <a:p>
          <a:endParaRPr lang="ru-RU"/>
        </a:p>
      </dgm:t>
    </dgm:pt>
    <dgm:pt modelId="{E6730669-BEAF-4B25-BC20-813149880137}" type="pres">
      <dgm:prSet presAssocID="{09E37A41-5730-453D-946F-E04A12C49409}" presName="gear3dstNode" presStyleLbl="node1" presStyleIdx="2" presStyleCnt="3"/>
      <dgm:spPr/>
      <dgm:t>
        <a:bodyPr/>
        <a:lstStyle/>
        <a:p>
          <a:endParaRPr lang="ru-RU"/>
        </a:p>
      </dgm:t>
    </dgm:pt>
    <dgm:pt modelId="{2D5DCDCB-DB66-49C4-B16F-6696F9D27918}" type="pres">
      <dgm:prSet presAssocID="{654C5FDF-EF54-413C-9361-87455AFE28F3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336EFCC8-E7DB-4688-BEF4-781DA74025ED}" type="pres">
      <dgm:prSet presAssocID="{C8F7F314-64B4-434B-A766-ADC1E1ED18FD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86E6B8E2-816D-43B3-9BF8-A741A8B20C13}" type="pres">
      <dgm:prSet presAssocID="{4DAA4201-0A9C-4A9B-B064-C8C0281C9445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1FEA9A32-B414-4555-80D9-9D2B51546CCF}" type="presOf" srcId="{654C5FDF-EF54-413C-9361-87455AFE28F3}" destId="{2D5DCDCB-DB66-49C4-B16F-6696F9D27918}" srcOrd="0" destOrd="0" presId="urn:microsoft.com/office/officeart/2005/8/layout/gear1"/>
    <dgm:cxn modelId="{FEECE1FA-E0C7-49B2-8BE6-F329609D7875}" srcId="{14A5082A-BCD4-48F7-9047-96E4514CA4C6}" destId="{E6D2588E-E534-48E1-A324-4EF1732643C5}" srcOrd="1" destOrd="0" parTransId="{6A568230-6D92-4CF6-9739-7193CE02D8F9}" sibTransId="{C8F7F314-64B4-434B-A766-ADC1E1ED18FD}"/>
    <dgm:cxn modelId="{543CC15B-7231-45AF-BC9C-EFE9EC5B2524}" srcId="{14A5082A-BCD4-48F7-9047-96E4514CA4C6}" destId="{B098F9A4-B3BD-42D7-8201-85130AEA6E84}" srcOrd="0" destOrd="0" parTransId="{4A815E21-E66F-40DF-9703-1315B7AB4A43}" sibTransId="{654C5FDF-EF54-413C-9361-87455AFE28F3}"/>
    <dgm:cxn modelId="{61C870CF-5E87-40FC-AF69-C584374E2ECE}" type="presOf" srcId="{B098F9A4-B3BD-42D7-8201-85130AEA6E84}" destId="{7A8C552D-1825-4C92-A32A-9AF45940CC22}" srcOrd="2" destOrd="0" presId="urn:microsoft.com/office/officeart/2005/8/layout/gear1"/>
    <dgm:cxn modelId="{7707434F-CDF8-40AD-83DE-CC3EC220EC6E}" type="presOf" srcId="{B098F9A4-B3BD-42D7-8201-85130AEA6E84}" destId="{BF83A7A6-7B4C-4FEB-9429-3F1E63D41E2D}" srcOrd="1" destOrd="0" presId="urn:microsoft.com/office/officeart/2005/8/layout/gear1"/>
    <dgm:cxn modelId="{648A445D-A138-4E8A-B38C-AF2EEF00EDD4}" type="presOf" srcId="{4DAA4201-0A9C-4A9B-B064-C8C0281C9445}" destId="{86E6B8E2-816D-43B3-9BF8-A741A8B20C13}" srcOrd="0" destOrd="0" presId="urn:microsoft.com/office/officeart/2005/8/layout/gear1"/>
    <dgm:cxn modelId="{8DDC9F69-80F9-482B-B07D-4EA61B2CB188}" srcId="{14A5082A-BCD4-48F7-9047-96E4514CA4C6}" destId="{09E37A41-5730-453D-946F-E04A12C49409}" srcOrd="2" destOrd="0" parTransId="{48173A87-C411-42E9-B18E-8081F3B6CA46}" sibTransId="{4DAA4201-0A9C-4A9B-B064-C8C0281C9445}"/>
    <dgm:cxn modelId="{A77BB666-828B-4D07-8E40-CBDC09D9FBC7}" type="presOf" srcId="{14A5082A-BCD4-48F7-9047-96E4514CA4C6}" destId="{1CE1B590-1D9A-467B-97B3-7DDFEFE01337}" srcOrd="0" destOrd="0" presId="urn:microsoft.com/office/officeart/2005/8/layout/gear1"/>
    <dgm:cxn modelId="{93EF9EA3-1328-4456-9B6E-76688C26FBFE}" type="presOf" srcId="{C8F7F314-64B4-434B-A766-ADC1E1ED18FD}" destId="{336EFCC8-E7DB-4688-BEF4-781DA74025ED}" srcOrd="0" destOrd="0" presId="urn:microsoft.com/office/officeart/2005/8/layout/gear1"/>
    <dgm:cxn modelId="{84F2767C-D5A6-4ACF-B2E4-4C4B2107133D}" type="presOf" srcId="{09E37A41-5730-453D-946F-E04A12C49409}" destId="{EEE71A98-76E2-4CB0-B62A-18093F376B3D}" srcOrd="2" destOrd="0" presId="urn:microsoft.com/office/officeart/2005/8/layout/gear1"/>
    <dgm:cxn modelId="{196E666E-00FF-4486-AA4C-0B98186E1E64}" type="presOf" srcId="{09E37A41-5730-453D-946F-E04A12C49409}" destId="{E6730669-BEAF-4B25-BC20-813149880137}" srcOrd="3" destOrd="0" presId="urn:microsoft.com/office/officeart/2005/8/layout/gear1"/>
    <dgm:cxn modelId="{333F445F-1EE7-4B91-BF97-646D8728E0C2}" type="presOf" srcId="{E6D2588E-E534-48E1-A324-4EF1732643C5}" destId="{15A4069E-5B65-4A65-AE07-9AAB2D09B5FF}" srcOrd="2" destOrd="0" presId="urn:microsoft.com/office/officeart/2005/8/layout/gear1"/>
    <dgm:cxn modelId="{7C95882A-EE19-4075-A2B0-6BA28747AEDB}" type="presOf" srcId="{E6D2588E-E534-48E1-A324-4EF1732643C5}" destId="{C2655EF8-43CB-4E97-B2A0-B4BC6FCA8BB5}" srcOrd="0" destOrd="0" presId="urn:microsoft.com/office/officeart/2005/8/layout/gear1"/>
    <dgm:cxn modelId="{4CAB9B06-C759-44CF-8027-CCA4045C4382}" type="presOf" srcId="{09E37A41-5730-453D-946F-E04A12C49409}" destId="{31175027-868B-4FA5-AA14-E660EB5A80DB}" srcOrd="1" destOrd="0" presId="urn:microsoft.com/office/officeart/2005/8/layout/gear1"/>
    <dgm:cxn modelId="{62C89058-87C9-41C0-A546-F3F83A2CE7B0}" type="presOf" srcId="{E6D2588E-E534-48E1-A324-4EF1732643C5}" destId="{F8A05BA1-15F0-4EF1-B8A0-D03E7186F46D}" srcOrd="1" destOrd="0" presId="urn:microsoft.com/office/officeart/2005/8/layout/gear1"/>
    <dgm:cxn modelId="{B1742A25-E326-4DD3-BF99-752B8F36A4D3}" type="presOf" srcId="{09E37A41-5730-453D-946F-E04A12C49409}" destId="{C06C0623-9DC9-45A1-B925-9203F8F3BE42}" srcOrd="0" destOrd="0" presId="urn:microsoft.com/office/officeart/2005/8/layout/gear1"/>
    <dgm:cxn modelId="{A7493875-DE35-4D47-88E3-639D82D2C30E}" type="presOf" srcId="{B098F9A4-B3BD-42D7-8201-85130AEA6E84}" destId="{E8CE805B-AC2C-4E74-94A1-8A16DD72279F}" srcOrd="0" destOrd="0" presId="urn:microsoft.com/office/officeart/2005/8/layout/gear1"/>
    <dgm:cxn modelId="{5EA4EB9E-0704-4A62-83A8-51D7500666FF}" type="presParOf" srcId="{1CE1B590-1D9A-467B-97B3-7DDFEFE01337}" destId="{E8CE805B-AC2C-4E74-94A1-8A16DD72279F}" srcOrd="0" destOrd="0" presId="urn:microsoft.com/office/officeart/2005/8/layout/gear1"/>
    <dgm:cxn modelId="{D491EFEF-EA2C-468A-B53C-C304BFBE37B4}" type="presParOf" srcId="{1CE1B590-1D9A-467B-97B3-7DDFEFE01337}" destId="{BF83A7A6-7B4C-4FEB-9429-3F1E63D41E2D}" srcOrd="1" destOrd="0" presId="urn:microsoft.com/office/officeart/2005/8/layout/gear1"/>
    <dgm:cxn modelId="{76F8DD1B-9248-4449-9918-4B9BA44BE41B}" type="presParOf" srcId="{1CE1B590-1D9A-467B-97B3-7DDFEFE01337}" destId="{7A8C552D-1825-4C92-A32A-9AF45940CC22}" srcOrd="2" destOrd="0" presId="urn:microsoft.com/office/officeart/2005/8/layout/gear1"/>
    <dgm:cxn modelId="{517A4959-E3C0-416D-8036-D8B26F77575F}" type="presParOf" srcId="{1CE1B590-1D9A-467B-97B3-7DDFEFE01337}" destId="{C2655EF8-43CB-4E97-B2A0-B4BC6FCA8BB5}" srcOrd="3" destOrd="0" presId="urn:microsoft.com/office/officeart/2005/8/layout/gear1"/>
    <dgm:cxn modelId="{FDEA7DF4-D3A1-41F0-A85C-788E6687F97C}" type="presParOf" srcId="{1CE1B590-1D9A-467B-97B3-7DDFEFE01337}" destId="{F8A05BA1-15F0-4EF1-B8A0-D03E7186F46D}" srcOrd="4" destOrd="0" presId="urn:microsoft.com/office/officeart/2005/8/layout/gear1"/>
    <dgm:cxn modelId="{57E1077D-252C-47BF-BE29-325619D576E2}" type="presParOf" srcId="{1CE1B590-1D9A-467B-97B3-7DDFEFE01337}" destId="{15A4069E-5B65-4A65-AE07-9AAB2D09B5FF}" srcOrd="5" destOrd="0" presId="urn:microsoft.com/office/officeart/2005/8/layout/gear1"/>
    <dgm:cxn modelId="{0D2319A7-F067-4028-B9DE-EEA1361CF0FF}" type="presParOf" srcId="{1CE1B590-1D9A-467B-97B3-7DDFEFE01337}" destId="{C06C0623-9DC9-45A1-B925-9203F8F3BE42}" srcOrd="6" destOrd="0" presId="urn:microsoft.com/office/officeart/2005/8/layout/gear1"/>
    <dgm:cxn modelId="{F1329710-243E-4023-A611-C05AEAFF3FCE}" type="presParOf" srcId="{1CE1B590-1D9A-467B-97B3-7DDFEFE01337}" destId="{31175027-868B-4FA5-AA14-E660EB5A80DB}" srcOrd="7" destOrd="0" presId="urn:microsoft.com/office/officeart/2005/8/layout/gear1"/>
    <dgm:cxn modelId="{727B48DE-EBDC-4EBD-AC6E-B435104D8155}" type="presParOf" srcId="{1CE1B590-1D9A-467B-97B3-7DDFEFE01337}" destId="{EEE71A98-76E2-4CB0-B62A-18093F376B3D}" srcOrd="8" destOrd="0" presId="urn:microsoft.com/office/officeart/2005/8/layout/gear1"/>
    <dgm:cxn modelId="{C278F966-5940-458A-9F22-0AD3B83EF9F0}" type="presParOf" srcId="{1CE1B590-1D9A-467B-97B3-7DDFEFE01337}" destId="{E6730669-BEAF-4B25-BC20-813149880137}" srcOrd="9" destOrd="0" presId="urn:microsoft.com/office/officeart/2005/8/layout/gear1"/>
    <dgm:cxn modelId="{D4F7D222-8672-47F7-9548-516689EC52D8}" type="presParOf" srcId="{1CE1B590-1D9A-467B-97B3-7DDFEFE01337}" destId="{2D5DCDCB-DB66-49C4-B16F-6696F9D27918}" srcOrd="10" destOrd="0" presId="urn:microsoft.com/office/officeart/2005/8/layout/gear1"/>
    <dgm:cxn modelId="{1278183B-27B5-4D2B-9EDD-E91140D2A06C}" type="presParOf" srcId="{1CE1B590-1D9A-467B-97B3-7DDFEFE01337}" destId="{336EFCC8-E7DB-4688-BEF4-781DA74025ED}" srcOrd="11" destOrd="0" presId="urn:microsoft.com/office/officeart/2005/8/layout/gear1"/>
    <dgm:cxn modelId="{EDEAB980-EAD4-4BA4-9B8E-7BC3B6D5D650}" type="presParOf" srcId="{1CE1B590-1D9A-467B-97B3-7DDFEFE01337}" destId="{86E6B8E2-816D-43B3-9BF8-A741A8B20C13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A9BC4E-99D4-4287-A7E5-9925ECC747BA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24C50684-7EEB-48CE-89C7-379109944C41}">
      <dgm:prSet phldrT="[Текст]"/>
      <dgm:spPr/>
      <dgm:t>
        <a:bodyPr/>
        <a:lstStyle/>
        <a:p>
          <a:r>
            <a:rPr lang="ru-RU" dirty="0" smtClean="0"/>
            <a:t>Р</a:t>
          </a:r>
          <a:endParaRPr lang="ru-RU" dirty="0"/>
        </a:p>
      </dgm:t>
    </dgm:pt>
    <dgm:pt modelId="{BB0EB01F-6155-439F-BC94-580AFEFDFC83}" type="parTrans" cxnId="{5E63DA8F-AB96-4A89-BA1C-B8E51624A100}">
      <dgm:prSet/>
      <dgm:spPr/>
      <dgm:t>
        <a:bodyPr/>
        <a:lstStyle/>
        <a:p>
          <a:endParaRPr lang="ru-RU"/>
        </a:p>
      </dgm:t>
    </dgm:pt>
    <dgm:pt modelId="{5589F9DA-2A3D-449E-9ECB-040E69D760D0}" type="sibTrans" cxnId="{5E63DA8F-AB96-4A89-BA1C-B8E51624A100}">
      <dgm:prSet/>
      <dgm:spPr/>
      <dgm:t>
        <a:bodyPr/>
        <a:lstStyle/>
        <a:p>
          <a:endParaRPr lang="ru-RU"/>
        </a:p>
      </dgm:t>
    </dgm:pt>
    <dgm:pt modelId="{EF50F9D1-1329-4DF9-AB70-A3D567B77D03}" type="asst">
      <dgm:prSet phldrT="[Текст]"/>
      <dgm:spPr/>
      <dgm:t>
        <a:bodyPr/>
        <a:lstStyle/>
        <a:p>
          <a:r>
            <a:rPr lang="ru-RU" dirty="0" smtClean="0"/>
            <a:t>У1</a:t>
          </a:r>
          <a:endParaRPr lang="ru-RU" dirty="0"/>
        </a:p>
      </dgm:t>
    </dgm:pt>
    <dgm:pt modelId="{46EF1068-032D-4060-9734-A64B7082801D}" type="parTrans" cxnId="{BF3F1301-682D-41AA-9423-87F79FCFD561}">
      <dgm:prSet/>
      <dgm:spPr/>
      <dgm:t>
        <a:bodyPr/>
        <a:lstStyle/>
        <a:p>
          <a:endParaRPr lang="ru-RU"/>
        </a:p>
      </dgm:t>
    </dgm:pt>
    <dgm:pt modelId="{909B9952-7854-43E5-87D2-B1E9CEF3BF49}" type="sibTrans" cxnId="{BF3F1301-682D-41AA-9423-87F79FCFD561}">
      <dgm:prSet/>
      <dgm:spPr/>
      <dgm:t>
        <a:bodyPr/>
        <a:lstStyle/>
        <a:p>
          <a:endParaRPr lang="ru-RU"/>
        </a:p>
      </dgm:t>
    </dgm:pt>
    <dgm:pt modelId="{225B01F0-4FC8-4A6C-A3B5-706873589ADB}">
      <dgm:prSet phldrT="[Текст]"/>
      <dgm:spPr/>
      <dgm:t>
        <a:bodyPr/>
        <a:lstStyle/>
        <a:p>
          <a:r>
            <a:rPr lang="ru-RU" dirty="0" smtClean="0"/>
            <a:t>№1</a:t>
          </a:r>
          <a:endParaRPr lang="ru-RU" dirty="0"/>
        </a:p>
      </dgm:t>
    </dgm:pt>
    <dgm:pt modelId="{AE956DC7-7D7A-43FF-86A8-181882A6C6AD}" type="parTrans" cxnId="{A345FCA8-C9C4-4377-A808-77D85A2F8907}">
      <dgm:prSet/>
      <dgm:spPr/>
      <dgm:t>
        <a:bodyPr/>
        <a:lstStyle/>
        <a:p>
          <a:endParaRPr lang="ru-RU"/>
        </a:p>
      </dgm:t>
    </dgm:pt>
    <dgm:pt modelId="{5B34C8A7-B187-4E90-8256-D2331276F38E}" type="sibTrans" cxnId="{A345FCA8-C9C4-4377-A808-77D85A2F8907}">
      <dgm:prSet/>
      <dgm:spPr/>
      <dgm:t>
        <a:bodyPr/>
        <a:lstStyle/>
        <a:p>
          <a:endParaRPr lang="ru-RU"/>
        </a:p>
      </dgm:t>
    </dgm:pt>
    <dgm:pt modelId="{D9FEFB87-F001-434D-B9E7-D49BE7C1F381}">
      <dgm:prSet phldrT="[Текст]"/>
      <dgm:spPr/>
      <dgm:t>
        <a:bodyPr/>
        <a:lstStyle/>
        <a:p>
          <a:r>
            <a:rPr lang="ru-RU" dirty="0" smtClean="0"/>
            <a:t>№2</a:t>
          </a:r>
          <a:endParaRPr lang="ru-RU" dirty="0"/>
        </a:p>
      </dgm:t>
    </dgm:pt>
    <dgm:pt modelId="{9BA10E1B-EBA3-40FA-85DA-4F6E86F86FE0}" type="parTrans" cxnId="{B683CED7-D7B8-4FF8-80FB-F1BC42E9BFFC}">
      <dgm:prSet/>
      <dgm:spPr/>
      <dgm:t>
        <a:bodyPr/>
        <a:lstStyle/>
        <a:p>
          <a:endParaRPr lang="ru-RU"/>
        </a:p>
      </dgm:t>
    </dgm:pt>
    <dgm:pt modelId="{538B159C-E761-4C81-B03D-794E2D314E66}" type="sibTrans" cxnId="{B683CED7-D7B8-4FF8-80FB-F1BC42E9BFFC}">
      <dgm:prSet/>
      <dgm:spPr/>
      <dgm:t>
        <a:bodyPr/>
        <a:lstStyle/>
        <a:p>
          <a:endParaRPr lang="ru-RU"/>
        </a:p>
      </dgm:t>
    </dgm:pt>
    <dgm:pt modelId="{746168C1-9A7D-4B67-A196-E383B94BA684}">
      <dgm:prSet phldrT="[Текст]"/>
      <dgm:spPr/>
      <dgm:t>
        <a:bodyPr/>
        <a:lstStyle/>
        <a:p>
          <a:r>
            <a:rPr lang="ru-RU" dirty="0" smtClean="0"/>
            <a:t>№3</a:t>
          </a:r>
          <a:endParaRPr lang="ru-RU" dirty="0"/>
        </a:p>
      </dgm:t>
    </dgm:pt>
    <dgm:pt modelId="{FA997E6E-B0D9-4EB5-A486-9C6D4C689034}" type="parTrans" cxnId="{29CA01C5-82B6-44DF-AFE8-9DB79F9A9CE0}">
      <dgm:prSet/>
      <dgm:spPr/>
      <dgm:t>
        <a:bodyPr/>
        <a:lstStyle/>
        <a:p>
          <a:endParaRPr lang="ru-RU"/>
        </a:p>
      </dgm:t>
    </dgm:pt>
    <dgm:pt modelId="{E8D15E91-E3B3-447F-86A3-882EC538BAD3}" type="sibTrans" cxnId="{29CA01C5-82B6-44DF-AFE8-9DB79F9A9CE0}">
      <dgm:prSet/>
      <dgm:spPr/>
      <dgm:t>
        <a:bodyPr/>
        <a:lstStyle/>
        <a:p>
          <a:endParaRPr lang="ru-RU"/>
        </a:p>
      </dgm:t>
    </dgm:pt>
    <dgm:pt modelId="{460F4B40-3D76-4E38-A224-4DAD39D22884}" type="pres">
      <dgm:prSet presAssocID="{FCA9BC4E-99D4-4287-A7E5-9925ECC747B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73F1C4F-E61D-4919-AFAA-79E7BDEAF2AA}" type="pres">
      <dgm:prSet presAssocID="{24C50684-7EEB-48CE-89C7-379109944C41}" presName="hierRoot1" presStyleCnt="0">
        <dgm:presLayoutVars>
          <dgm:hierBranch val="init"/>
        </dgm:presLayoutVars>
      </dgm:prSet>
      <dgm:spPr/>
    </dgm:pt>
    <dgm:pt modelId="{D66D5450-E7DC-46CE-B97E-C55631FBDBF6}" type="pres">
      <dgm:prSet presAssocID="{24C50684-7EEB-48CE-89C7-379109944C41}" presName="rootComposite1" presStyleCnt="0"/>
      <dgm:spPr/>
    </dgm:pt>
    <dgm:pt modelId="{F9024C1D-ABBA-4582-8FA4-973FB654E5E7}" type="pres">
      <dgm:prSet presAssocID="{24C50684-7EEB-48CE-89C7-379109944C4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D061EB-66AE-4445-88A3-7E08F74BF4B1}" type="pres">
      <dgm:prSet presAssocID="{24C50684-7EEB-48CE-89C7-379109944C4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9F2756C-BA7D-4387-A33F-13E3700F43F0}" type="pres">
      <dgm:prSet presAssocID="{24C50684-7EEB-48CE-89C7-379109944C41}" presName="hierChild2" presStyleCnt="0"/>
      <dgm:spPr/>
    </dgm:pt>
    <dgm:pt modelId="{48ACEC4B-E4B2-4B83-9736-10A6504FCEA7}" type="pres">
      <dgm:prSet presAssocID="{AE956DC7-7D7A-43FF-86A8-181882A6C6AD}" presName="Name64" presStyleLbl="parChTrans1D2" presStyleIdx="0" presStyleCnt="4"/>
      <dgm:spPr/>
      <dgm:t>
        <a:bodyPr/>
        <a:lstStyle/>
        <a:p>
          <a:endParaRPr lang="ru-RU"/>
        </a:p>
      </dgm:t>
    </dgm:pt>
    <dgm:pt modelId="{6731C63F-B0BD-4720-A7AC-3DB1546D0D00}" type="pres">
      <dgm:prSet presAssocID="{225B01F0-4FC8-4A6C-A3B5-706873589ADB}" presName="hierRoot2" presStyleCnt="0">
        <dgm:presLayoutVars>
          <dgm:hierBranch val="init"/>
        </dgm:presLayoutVars>
      </dgm:prSet>
      <dgm:spPr/>
    </dgm:pt>
    <dgm:pt modelId="{EA75A9AD-33E6-43A5-9E3D-F6C600C29362}" type="pres">
      <dgm:prSet presAssocID="{225B01F0-4FC8-4A6C-A3B5-706873589ADB}" presName="rootComposite" presStyleCnt="0"/>
      <dgm:spPr/>
    </dgm:pt>
    <dgm:pt modelId="{995B34CC-0ACE-47C9-A002-6957A96A18AA}" type="pres">
      <dgm:prSet presAssocID="{225B01F0-4FC8-4A6C-A3B5-706873589ADB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879BDA-CEE2-4DF7-AFEB-78D943A90671}" type="pres">
      <dgm:prSet presAssocID="{225B01F0-4FC8-4A6C-A3B5-706873589ADB}" presName="rootConnector" presStyleLbl="node2" presStyleIdx="0" presStyleCnt="3"/>
      <dgm:spPr/>
      <dgm:t>
        <a:bodyPr/>
        <a:lstStyle/>
        <a:p>
          <a:endParaRPr lang="ru-RU"/>
        </a:p>
      </dgm:t>
    </dgm:pt>
    <dgm:pt modelId="{BBCDCC32-1461-4D2E-A9C6-155DE5C7E1D8}" type="pres">
      <dgm:prSet presAssocID="{225B01F0-4FC8-4A6C-A3B5-706873589ADB}" presName="hierChild4" presStyleCnt="0"/>
      <dgm:spPr/>
    </dgm:pt>
    <dgm:pt modelId="{0C010196-06E3-4827-BA7E-ADD7EDED1C5D}" type="pres">
      <dgm:prSet presAssocID="{225B01F0-4FC8-4A6C-A3B5-706873589ADB}" presName="hierChild5" presStyleCnt="0"/>
      <dgm:spPr/>
    </dgm:pt>
    <dgm:pt modelId="{27613A09-9A3B-4C07-B613-EE8C4FAF041D}" type="pres">
      <dgm:prSet presAssocID="{9BA10E1B-EBA3-40FA-85DA-4F6E86F86FE0}" presName="Name64" presStyleLbl="parChTrans1D2" presStyleIdx="1" presStyleCnt="4"/>
      <dgm:spPr/>
      <dgm:t>
        <a:bodyPr/>
        <a:lstStyle/>
        <a:p>
          <a:endParaRPr lang="ru-RU"/>
        </a:p>
      </dgm:t>
    </dgm:pt>
    <dgm:pt modelId="{1967AF51-C987-453A-9E2B-0DD986D5D4E6}" type="pres">
      <dgm:prSet presAssocID="{D9FEFB87-F001-434D-B9E7-D49BE7C1F381}" presName="hierRoot2" presStyleCnt="0">
        <dgm:presLayoutVars>
          <dgm:hierBranch val="init"/>
        </dgm:presLayoutVars>
      </dgm:prSet>
      <dgm:spPr/>
    </dgm:pt>
    <dgm:pt modelId="{582CC025-F32B-47F0-8B7B-6717D2D75FB3}" type="pres">
      <dgm:prSet presAssocID="{D9FEFB87-F001-434D-B9E7-D49BE7C1F381}" presName="rootComposite" presStyleCnt="0"/>
      <dgm:spPr/>
    </dgm:pt>
    <dgm:pt modelId="{8CEAC7CF-DB44-48E1-A2CA-FBBBE9CF009A}" type="pres">
      <dgm:prSet presAssocID="{D9FEFB87-F001-434D-B9E7-D49BE7C1F38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13959E-6F68-4D07-B7FF-0C051D517014}" type="pres">
      <dgm:prSet presAssocID="{D9FEFB87-F001-434D-B9E7-D49BE7C1F381}" presName="rootConnector" presStyleLbl="node2" presStyleIdx="1" presStyleCnt="3"/>
      <dgm:spPr/>
      <dgm:t>
        <a:bodyPr/>
        <a:lstStyle/>
        <a:p>
          <a:endParaRPr lang="ru-RU"/>
        </a:p>
      </dgm:t>
    </dgm:pt>
    <dgm:pt modelId="{752DD3A5-32E7-40BE-8EEB-146C383518E5}" type="pres">
      <dgm:prSet presAssocID="{D9FEFB87-F001-434D-B9E7-D49BE7C1F381}" presName="hierChild4" presStyleCnt="0"/>
      <dgm:spPr/>
    </dgm:pt>
    <dgm:pt modelId="{F28D36C0-4F90-4545-818C-16BEFA710216}" type="pres">
      <dgm:prSet presAssocID="{D9FEFB87-F001-434D-B9E7-D49BE7C1F381}" presName="hierChild5" presStyleCnt="0"/>
      <dgm:spPr/>
    </dgm:pt>
    <dgm:pt modelId="{8172E0E8-E446-44FF-8CAC-8B327930B2AB}" type="pres">
      <dgm:prSet presAssocID="{FA997E6E-B0D9-4EB5-A486-9C6D4C689034}" presName="Name64" presStyleLbl="parChTrans1D2" presStyleIdx="2" presStyleCnt="4"/>
      <dgm:spPr/>
      <dgm:t>
        <a:bodyPr/>
        <a:lstStyle/>
        <a:p>
          <a:endParaRPr lang="ru-RU"/>
        </a:p>
      </dgm:t>
    </dgm:pt>
    <dgm:pt modelId="{6A87F70E-62AC-4D97-9B91-ADA02F4492CA}" type="pres">
      <dgm:prSet presAssocID="{746168C1-9A7D-4B67-A196-E383B94BA684}" presName="hierRoot2" presStyleCnt="0">
        <dgm:presLayoutVars>
          <dgm:hierBranch val="init"/>
        </dgm:presLayoutVars>
      </dgm:prSet>
      <dgm:spPr/>
    </dgm:pt>
    <dgm:pt modelId="{0377C30A-0215-4932-B9FA-A8F40A98DCBA}" type="pres">
      <dgm:prSet presAssocID="{746168C1-9A7D-4B67-A196-E383B94BA684}" presName="rootComposite" presStyleCnt="0"/>
      <dgm:spPr/>
    </dgm:pt>
    <dgm:pt modelId="{596FC032-DB80-4BE6-9665-C5CC0AED5270}" type="pres">
      <dgm:prSet presAssocID="{746168C1-9A7D-4B67-A196-E383B94BA68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BB3127-7EDB-4A13-9341-70C669FB2A8A}" type="pres">
      <dgm:prSet presAssocID="{746168C1-9A7D-4B67-A196-E383B94BA684}" presName="rootConnector" presStyleLbl="node2" presStyleIdx="2" presStyleCnt="3"/>
      <dgm:spPr/>
      <dgm:t>
        <a:bodyPr/>
        <a:lstStyle/>
        <a:p>
          <a:endParaRPr lang="ru-RU"/>
        </a:p>
      </dgm:t>
    </dgm:pt>
    <dgm:pt modelId="{5887445E-E763-46FD-A7C8-B62458FAFD8C}" type="pres">
      <dgm:prSet presAssocID="{746168C1-9A7D-4B67-A196-E383B94BA684}" presName="hierChild4" presStyleCnt="0"/>
      <dgm:spPr/>
    </dgm:pt>
    <dgm:pt modelId="{B6037362-8E81-4D61-AEF1-24396FAB3497}" type="pres">
      <dgm:prSet presAssocID="{746168C1-9A7D-4B67-A196-E383B94BA684}" presName="hierChild5" presStyleCnt="0"/>
      <dgm:spPr/>
    </dgm:pt>
    <dgm:pt modelId="{B5466436-39E4-48F5-BC75-974ABE305E99}" type="pres">
      <dgm:prSet presAssocID="{24C50684-7EEB-48CE-89C7-379109944C41}" presName="hierChild3" presStyleCnt="0"/>
      <dgm:spPr/>
    </dgm:pt>
    <dgm:pt modelId="{D0F1E73C-6FA2-4880-B4AD-60BEB147D01B}" type="pres">
      <dgm:prSet presAssocID="{46EF1068-032D-4060-9734-A64B7082801D}" presName="Name115" presStyleLbl="parChTrans1D2" presStyleIdx="3" presStyleCnt="4"/>
      <dgm:spPr/>
      <dgm:t>
        <a:bodyPr/>
        <a:lstStyle/>
        <a:p>
          <a:endParaRPr lang="ru-RU"/>
        </a:p>
      </dgm:t>
    </dgm:pt>
    <dgm:pt modelId="{F5AB165F-E43A-4768-8D3D-7F9C87F2EB64}" type="pres">
      <dgm:prSet presAssocID="{EF50F9D1-1329-4DF9-AB70-A3D567B77D03}" presName="hierRoot3" presStyleCnt="0">
        <dgm:presLayoutVars>
          <dgm:hierBranch val="init"/>
        </dgm:presLayoutVars>
      </dgm:prSet>
      <dgm:spPr/>
    </dgm:pt>
    <dgm:pt modelId="{D3982189-1EFD-4D5B-A3F4-4C84B13AE655}" type="pres">
      <dgm:prSet presAssocID="{EF50F9D1-1329-4DF9-AB70-A3D567B77D03}" presName="rootComposite3" presStyleCnt="0"/>
      <dgm:spPr/>
    </dgm:pt>
    <dgm:pt modelId="{9F434360-82A0-4601-9BEF-6B6AA2FADE18}" type="pres">
      <dgm:prSet presAssocID="{EF50F9D1-1329-4DF9-AB70-A3D567B77D03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2A98BF-0EA3-4B5A-B834-399F61C368BD}" type="pres">
      <dgm:prSet presAssocID="{EF50F9D1-1329-4DF9-AB70-A3D567B77D03}" presName="rootConnector3" presStyleLbl="asst1" presStyleIdx="0" presStyleCnt="1"/>
      <dgm:spPr/>
      <dgm:t>
        <a:bodyPr/>
        <a:lstStyle/>
        <a:p>
          <a:endParaRPr lang="ru-RU"/>
        </a:p>
      </dgm:t>
    </dgm:pt>
    <dgm:pt modelId="{46F8F486-7D7E-4FB8-8CB6-6F699D2F120D}" type="pres">
      <dgm:prSet presAssocID="{EF50F9D1-1329-4DF9-AB70-A3D567B77D03}" presName="hierChild6" presStyleCnt="0"/>
      <dgm:spPr/>
    </dgm:pt>
    <dgm:pt modelId="{F82A72B7-B9FA-43A8-8F6C-2256E5468AA8}" type="pres">
      <dgm:prSet presAssocID="{EF50F9D1-1329-4DF9-AB70-A3D567B77D03}" presName="hierChild7" presStyleCnt="0"/>
      <dgm:spPr/>
    </dgm:pt>
  </dgm:ptLst>
  <dgm:cxnLst>
    <dgm:cxn modelId="{CEFD87A1-6F66-4858-AFF0-819C6AB1DCCF}" type="presOf" srcId="{24C50684-7EEB-48CE-89C7-379109944C41}" destId="{F9024C1D-ABBA-4582-8FA4-973FB654E5E7}" srcOrd="0" destOrd="0" presId="urn:microsoft.com/office/officeart/2009/3/layout/HorizontalOrganizationChart"/>
    <dgm:cxn modelId="{B683CED7-D7B8-4FF8-80FB-F1BC42E9BFFC}" srcId="{24C50684-7EEB-48CE-89C7-379109944C41}" destId="{D9FEFB87-F001-434D-B9E7-D49BE7C1F381}" srcOrd="2" destOrd="0" parTransId="{9BA10E1B-EBA3-40FA-85DA-4F6E86F86FE0}" sibTransId="{538B159C-E761-4C81-B03D-794E2D314E66}"/>
    <dgm:cxn modelId="{5E63DA8F-AB96-4A89-BA1C-B8E51624A100}" srcId="{FCA9BC4E-99D4-4287-A7E5-9925ECC747BA}" destId="{24C50684-7EEB-48CE-89C7-379109944C41}" srcOrd="0" destOrd="0" parTransId="{BB0EB01F-6155-439F-BC94-580AFEFDFC83}" sibTransId="{5589F9DA-2A3D-449E-9ECB-040E69D760D0}"/>
    <dgm:cxn modelId="{1890CB1E-0983-4278-B742-7048B942C4C2}" type="presOf" srcId="{EF50F9D1-1329-4DF9-AB70-A3D567B77D03}" destId="{9F434360-82A0-4601-9BEF-6B6AA2FADE18}" srcOrd="0" destOrd="0" presId="urn:microsoft.com/office/officeart/2009/3/layout/HorizontalOrganizationChart"/>
    <dgm:cxn modelId="{A345FCA8-C9C4-4377-A808-77D85A2F8907}" srcId="{24C50684-7EEB-48CE-89C7-379109944C41}" destId="{225B01F0-4FC8-4A6C-A3B5-706873589ADB}" srcOrd="1" destOrd="0" parTransId="{AE956DC7-7D7A-43FF-86A8-181882A6C6AD}" sibTransId="{5B34C8A7-B187-4E90-8256-D2331276F38E}"/>
    <dgm:cxn modelId="{C3C113DF-24F3-444A-B5F4-0CB1EADF6EB0}" type="presOf" srcId="{225B01F0-4FC8-4A6C-A3B5-706873589ADB}" destId="{995B34CC-0ACE-47C9-A002-6957A96A18AA}" srcOrd="0" destOrd="0" presId="urn:microsoft.com/office/officeart/2009/3/layout/HorizontalOrganizationChart"/>
    <dgm:cxn modelId="{B194C04B-D574-4E7F-9C7A-418871453EAE}" type="presOf" srcId="{FCA9BC4E-99D4-4287-A7E5-9925ECC747BA}" destId="{460F4B40-3D76-4E38-A224-4DAD39D22884}" srcOrd="0" destOrd="0" presId="urn:microsoft.com/office/officeart/2009/3/layout/HorizontalOrganizationChart"/>
    <dgm:cxn modelId="{BF3F1301-682D-41AA-9423-87F79FCFD561}" srcId="{24C50684-7EEB-48CE-89C7-379109944C41}" destId="{EF50F9D1-1329-4DF9-AB70-A3D567B77D03}" srcOrd="0" destOrd="0" parTransId="{46EF1068-032D-4060-9734-A64B7082801D}" sibTransId="{909B9952-7854-43E5-87D2-B1E9CEF3BF49}"/>
    <dgm:cxn modelId="{22490181-7B3D-4D79-8F5E-CE8E1031EF11}" type="presOf" srcId="{9BA10E1B-EBA3-40FA-85DA-4F6E86F86FE0}" destId="{27613A09-9A3B-4C07-B613-EE8C4FAF041D}" srcOrd="0" destOrd="0" presId="urn:microsoft.com/office/officeart/2009/3/layout/HorizontalOrganizationChart"/>
    <dgm:cxn modelId="{0198C159-30C1-4B81-8348-899B11A327F1}" type="presOf" srcId="{746168C1-9A7D-4B67-A196-E383B94BA684}" destId="{E1BB3127-7EDB-4A13-9341-70C669FB2A8A}" srcOrd="1" destOrd="0" presId="urn:microsoft.com/office/officeart/2009/3/layout/HorizontalOrganizationChart"/>
    <dgm:cxn modelId="{6EBE75BD-153F-4A37-B97E-BED2311AE45B}" type="presOf" srcId="{225B01F0-4FC8-4A6C-A3B5-706873589ADB}" destId="{62879BDA-CEE2-4DF7-AFEB-78D943A90671}" srcOrd="1" destOrd="0" presId="urn:microsoft.com/office/officeart/2009/3/layout/HorizontalOrganizationChart"/>
    <dgm:cxn modelId="{7CB237A2-668C-42AA-A4DE-61EF949D027D}" type="presOf" srcId="{D9FEFB87-F001-434D-B9E7-D49BE7C1F381}" destId="{8CEAC7CF-DB44-48E1-A2CA-FBBBE9CF009A}" srcOrd="0" destOrd="0" presId="urn:microsoft.com/office/officeart/2009/3/layout/HorizontalOrganizationChart"/>
    <dgm:cxn modelId="{29CA01C5-82B6-44DF-AFE8-9DB79F9A9CE0}" srcId="{24C50684-7EEB-48CE-89C7-379109944C41}" destId="{746168C1-9A7D-4B67-A196-E383B94BA684}" srcOrd="3" destOrd="0" parTransId="{FA997E6E-B0D9-4EB5-A486-9C6D4C689034}" sibTransId="{E8D15E91-E3B3-447F-86A3-882EC538BAD3}"/>
    <dgm:cxn modelId="{B4974938-0F1C-47AE-AC3F-8DD71BBDC5C0}" type="presOf" srcId="{AE956DC7-7D7A-43FF-86A8-181882A6C6AD}" destId="{48ACEC4B-E4B2-4B83-9736-10A6504FCEA7}" srcOrd="0" destOrd="0" presId="urn:microsoft.com/office/officeart/2009/3/layout/HorizontalOrganizationChart"/>
    <dgm:cxn modelId="{442081F1-3BB1-4CAB-B7E0-982CC274B101}" type="presOf" srcId="{24C50684-7EEB-48CE-89C7-379109944C41}" destId="{2DD061EB-66AE-4445-88A3-7E08F74BF4B1}" srcOrd="1" destOrd="0" presId="urn:microsoft.com/office/officeart/2009/3/layout/HorizontalOrganizationChart"/>
    <dgm:cxn modelId="{F4800917-D5ED-4B37-83BF-E552AC1379D4}" type="presOf" srcId="{EF50F9D1-1329-4DF9-AB70-A3D567B77D03}" destId="{8F2A98BF-0EA3-4B5A-B834-399F61C368BD}" srcOrd="1" destOrd="0" presId="urn:microsoft.com/office/officeart/2009/3/layout/HorizontalOrganizationChart"/>
    <dgm:cxn modelId="{25DD8C0D-090F-4A84-AB5F-2DA8427B101B}" type="presOf" srcId="{D9FEFB87-F001-434D-B9E7-D49BE7C1F381}" destId="{9713959E-6F68-4D07-B7FF-0C051D517014}" srcOrd="1" destOrd="0" presId="urn:microsoft.com/office/officeart/2009/3/layout/HorizontalOrganizationChart"/>
    <dgm:cxn modelId="{217080F0-5A6B-4F63-A279-67273389D2B8}" type="presOf" srcId="{FA997E6E-B0D9-4EB5-A486-9C6D4C689034}" destId="{8172E0E8-E446-44FF-8CAC-8B327930B2AB}" srcOrd="0" destOrd="0" presId="urn:microsoft.com/office/officeart/2009/3/layout/HorizontalOrganizationChart"/>
    <dgm:cxn modelId="{B2298F01-E8E6-4E5B-9DA9-2E26F415246E}" type="presOf" srcId="{46EF1068-032D-4060-9734-A64B7082801D}" destId="{D0F1E73C-6FA2-4880-B4AD-60BEB147D01B}" srcOrd="0" destOrd="0" presId="urn:microsoft.com/office/officeart/2009/3/layout/HorizontalOrganizationChart"/>
    <dgm:cxn modelId="{0F7531D5-481F-41B3-A053-C625F62B253A}" type="presOf" srcId="{746168C1-9A7D-4B67-A196-E383B94BA684}" destId="{596FC032-DB80-4BE6-9665-C5CC0AED5270}" srcOrd="0" destOrd="0" presId="urn:microsoft.com/office/officeart/2009/3/layout/HorizontalOrganizationChart"/>
    <dgm:cxn modelId="{20E08E75-B495-4DB6-8586-A7A219B996BA}" type="presParOf" srcId="{460F4B40-3D76-4E38-A224-4DAD39D22884}" destId="{773F1C4F-E61D-4919-AFAA-79E7BDEAF2AA}" srcOrd="0" destOrd="0" presId="urn:microsoft.com/office/officeart/2009/3/layout/HorizontalOrganizationChart"/>
    <dgm:cxn modelId="{260DD881-B2EA-4E2A-83FB-9ECAECFEE061}" type="presParOf" srcId="{773F1C4F-E61D-4919-AFAA-79E7BDEAF2AA}" destId="{D66D5450-E7DC-46CE-B97E-C55631FBDBF6}" srcOrd="0" destOrd="0" presId="urn:microsoft.com/office/officeart/2009/3/layout/HorizontalOrganizationChart"/>
    <dgm:cxn modelId="{8E39344F-1662-4BD4-9629-DFE6BACACC64}" type="presParOf" srcId="{D66D5450-E7DC-46CE-B97E-C55631FBDBF6}" destId="{F9024C1D-ABBA-4582-8FA4-973FB654E5E7}" srcOrd="0" destOrd="0" presId="urn:microsoft.com/office/officeart/2009/3/layout/HorizontalOrganizationChart"/>
    <dgm:cxn modelId="{6B5579B1-00A0-497C-9FF5-D82B456D6FD7}" type="presParOf" srcId="{D66D5450-E7DC-46CE-B97E-C55631FBDBF6}" destId="{2DD061EB-66AE-4445-88A3-7E08F74BF4B1}" srcOrd="1" destOrd="0" presId="urn:microsoft.com/office/officeart/2009/3/layout/HorizontalOrganizationChart"/>
    <dgm:cxn modelId="{749DFDCB-B7D6-4D84-BACB-292378484984}" type="presParOf" srcId="{773F1C4F-E61D-4919-AFAA-79E7BDEAF2AA}" destId="{D9F2756C-BA7D-4387-A33F-13E3700F43F0}" srcOrd="1" destOrd="0" presId="urn:microsoft.com/office/officeart/2009/3/layout/HorizontalOrganizationChart"/>
    <dgm:cxn modelId="{BA1CABA5-B57F-4F50-9716-FEBE34049779}" type="presParOf" srcId="{D9F2756C-BA7D-4387-A33F-13E3700F43F0}" destId="{48ACEC4B-E4B2-4B83-9736-10A6504FCEA7}" srcOrd="0" destOrd="0" presId="urn:microsoft.com/office/officeart/2009/3/layout/HorizontalOrganizationChart"/>
    <dgm:cxn modelId="{0BA3FD39-AAF8-43AB-B046-A28E1ADD03AC}" type="presParOf" srcId="{D9F2756C-BA7D-4387-A33F-13E3700F43F0}" destId="{6731C63F-B0BD-4720-A7AC-3DB1546D0D00}" srcOrd="1" destOrd="0" presId="urn:microsoft.com/office/officeart/2009/3/layout/HorizontalOrganizationChart"/>
    <dgm:cxn modelId="{02BFEF35-CACC-46E0-A0B6-F2232D77188A}" type="presParOf" srcId="{6731C63F-B0BD-4720-A7AC-3DB1546D0D00}" destId="{EA75A9AD-33E6-43A5-9E3D-F6C600C29362}" srcOrd="0" destOrd="0" presId="urn:microsoft.com/office/officeart/2009/3/layout/HorizontalOrganizationChart"/>
    <dgm:cxn modelId="{8D7F8D62-30A4-4EC4-968A-027370F0CD0F}" type="presParOf" srcId="{EA75A9AD-33E6-43A5-9E3D-F6C600C29362}" destId="{995B34CC-0ACE-47C9-A002-6957A96A18AA}" srcOrd="0" destOrd="0" presId="urn:microsoft.com/office/officeart/2009/3/layout/HorizontalOrganizationChart"/>
    <dgm:cxn modelId="{4B9C2E85-70E8-494B-A4E4-6020A03C64FD}" type="presParOf" srcId="{EA75A9AD-33E6-43A5-9E3D-F6C600C29362}" destId="{62879BDA-CEE2-4DF7-AFEB-78D943A90671}" srcOrd="1" destOrd="0" presId="urn:microsoft.com/office/officeart/2009/3/layout/HorizontalOrganizationChart"/>
    <dgm:cxn modelId="{3A02E7DA-969F-4700-9232-C79D8783263A}" type="presParOf" srcId="{6731C63F-B0BD-4720-A7AC-3DB1546D0D00}" destId="{BBCDCC32-1461-4D2E-A9C6-155DE5C7E1D8}" srcOrd="1" destOrd="0" presId="urn:microsoft.com/office/officeart/2009/3/layout/HorizontalOrganizationChart"/>
    <dgm:cxn modelId="{87E73CB3-4FDC-4BC4-9BC1-69F6794E766D}" type="presParOf" srcId="{6731C63F-B0BD-4720-A7AC-3DB1546D0D00}" destId="{0C010196-06E3-4827-BA7E-ADD7EDED1C5D}" srcOrd="2" destOrd="0" presId="urn:microsoft.com/office/officeart/2009/3/layout/HorizontalOrganizationChart"/>
    <dgm:cxn modelId="{9F29802C-71AD-4490-96E2-A09495D20277}" type="presParOf" srcId="{D9F2756C-BA7D-4387-A33F-13E3700F43F0}" destId="{27613A09-9A3B-4C07-B613-EE8C4FAF041D}" srcOrd="2" destOrd="0" presId="urn:microsoft.com/office/officeart/2009/3/layout/HorizontalOrganizationChart"/>
    <dgm:cxn modelId="{A72697C6-EF41-4391-98A8-8AC0CD34254C}" type="presParOf" srcId="{D9F2756C-BA7D-4387-A33F-13E3700F43F0}" destId="{1967AF51-C987-453A-9E2B-0DD986D5D4E6}" srcOrd="3" destOrd="0" presId="urn:microsoft.com/office/officeart/2009/3/layout/HorizontalOrganizationChart"/>
    <dgm:cxn modelId="{418B61B9-6C4B-461A-880C-D2A48CF16274}" type="presParOf" srcId="{1967AF51-C987-453A-9E2B-0DD986D5D4E6}" destId="{582CC025-F32B-47F0-8B7B-6717D2D75FB3}" srcOrd="0" destOrd="0" presId="urn:microsoft.com/office/officeart/2009/3/layout/HorizontalOrganizationChart"/>
    <dgm:cxn modelId="{4EDAAA3B-F7DC-422D-B010-CB8072115C55}" type="presParOf" srcId="{582CC025-F32B-47F0-8B7B-6717D2D75FB3}" destId="{8CEAC7CF-DB44-48E1-A2CA-FBBBE9CF009A}" srcOrd="0" destOrd="0" presId="urn:microsoft.com/office/officeart/2009/3/layout/HorizontalOrganizationChart"/>
    <dgm:cxn modelId="{66B1AFB9-F893-45D1-9BF6-C2C596310C75}" type="presParOf" srcId="{582CC025-F32B-47F0-8B7B-6717D2D75FB3}" destId="{9713959E-6F68-4D07-B7FF-0C051D517014}" srcOrd="1" destOrd="0" presId="urn:microsoft.com/office/officeart/2009/3/layout/HorizontalOrganizationChart"/>
    <dgm:cxn modelId="{5632F5E8-7E89-465D-A67D-59742615DA39}" type="presParOf" srcId="{1967AF51-C987-453A-9E2B-0DD986D5D4E6}" destId="{752DD3A5-32E7-40BE-8EEB-146C383518E5}" srcOrd="1" destOrd="0" presId="urn:microsoft.com/office/officeart/2009/3/layout/HorizontalOrganizationChart"/>
    <dgm:cxn modelId="{5AF4AB8D-EF00-4477-9962-49AC7EF97C47}" type="presParOf" srcId="{1967AF51-C987-453A-9E2B-0DD986D5D4E6}" destId="{F28D36C0-4F90-4545-818C-16BEFA710216}" srcOrd="2" destOrd="0" presId="urn:microsoft.com/office/officeart/2009/3/layout/HorizontalOrganizationChart"/>
    <dgm:cxn modelId="{FE56AC10-0341-4491-B466-093CEFE7B176}" type="presParOf" srcId="{D9F2756C-BA7D-4387-A33F-13E3700F43F0}" destId="{8172E0E8-E446-44FF-8CAC-8B327930B2AB}" srcOrd="4" destOrd="0" presId="urn:microsoft.com/office/officeart/2009/3/layout/HorizontalOrganizationChart"/>
    <dgm:cxn modelId="{5E8BE071-07FD-47A4-AE9A-2797885A95CF}" type="presParOf" srcId="{D9F2756C-BA7D-4387-A33F-13E3700F43F0}" destId="{6A87F70E-62AC-4D97-9B91-ADA02F4492CA}" srcOrd="5" destOrd="0" presId="urn:microsoft.com/office/officeart/2009/3/layout/HorizontalOrganizationChart"/>
    <dgm:cxn modelId="{078617D7-16A4-469E-ABA7-E6DAC7C629DB}" type="presParOf" srcId="{6A87F70E-62AC-4D97-9B91-ADA02F4492CA}" destId="{0377C30A-0215-4932-B9FA-A8F40A98DCBA}" srcOrd="0" destOrd="0" presId="urn:microsoft.com/office/officeart/2009/3/layout/HorizontalOrganizationChart"/>
    <dgm:cxn modelId="{1BAEC046-24AD-4ED2-9943-216415724ACD}" type="presParOf" srcId="{0377C30A-0215-4932-B9FA-A8F40A98DCBA}" destId="{596FC032-DB80-4BE6-9665-C5CC0AED5270}" srcOrd="0" destOrd="0" presId="urn:microsoft.com/office/officeart/2009/3/layout/HorizontalOrganizationChart"/>
    <dgm:cxn modelId="{F9AF1FAC-349F-4A9A-AD58-A7501AA2537E}" type="presParOf" srcId="{0377C30A-0215-4932-B9FA-A8F40A98DCBA}" destId="{E1BB3127-7EDB-4A13-9341-70C669FB2A8A}" srcOrd="1" destOrd="0" presId="urn:microsoft.com/office/officeart/2009/3/layout/HorizontalOrganizationChart"/>
    <dgm:cxn modelId="{A7121ACD-D2CD-47C9-8CB4-68C6A3C681B0}" type="presParOf" srcId="{6A87F70E-62AC-4D97-9B91-ADA02F4492CA}" destId="{5887445E-E763-46FD-A7C8-B62458FAFD8C}" srcOrd="1" destOrd="0" presId="urn:microsoft.com/office/officeart/2009/3/layout/HorizontalOrganizationChart"/>
    <dgm:cxn modelId="{DDB375E6-3AEB-42F2-9CF7-CCD9BE9EDAE0}" type="presParOf" srcId="{6A87F70E-62AC-4D97-9B91-ADA02F4492CA}" destId="{B6037362-8E81-4D61-AEF1-24396FAB3497}" srcOrd="2" destOrd="0" presId="urn:microsoft.com/office/officeart/2009/3/layout/HorizontalOrganizationChart"/>
    <dgm:cxn modelId="{59C6A0CB-A3AD-4D1B-8E0B-329098BDD5BF}" type="presParOf" srcId="{773F1C4F-E61D-4919-AFAA-79E7BDEAF2AA}" destId="{B5466436-39E4-48F5-BC75-974ABE305E99}" srcOrd="2" destOrd="0" presId="urn:microsoft.com/office/officeart/2009/3/layout/HorizontalOrganizationChart"/>
    <dgm:cxn modelId="{5BA64CFD-E1B8-462E-A320-B888A51A565E}" type="presParOf" srcId="{B5466436-39E4-48F5-BC75-974ABE305E99}" destId="{D0F1E73C-6FA2-4880-B4AD-60BEB147D01B}" srcOrd="0" destOrd="0" presId="urn:microsoft.com/office/officeart/2009/3/layout/HorizontalOrganizationChart"/>
    <dgm:cxn modelId="{D561E926-39CA-4A20-9768-126B226EB224}" type="presParOf" srcId="{B5466436-39E4-48F5-BC75-974ABE305E99}" destId="{F5AB165F-E43A-4768-8D3D-7F9C87F2EB64}" srcOrd="1" destOrd="0" presId="urn:microsoft.com/office/officeart/2009/3/layout/HorizontalOrganizationChart"/>
    <dgm:cxn modelId="{15567816-E7B1-4EB5-9DC2-423AAA237A4C}" type="presParOf" srcId="{F5AB165F-E43A-4768-8D3D-7F9C87F2EB64}" destId="{D3982189-1EFD-4D5B-A3F4-4C84B13AE655}" srcOrd="0" destOrd="0" presId="urn:microsoft.com/office/officeart/2009/3/layout/HorizontalOrganizationChart"/>
    <dgm:cxn modelId="{9F7C52C9-5DB0-492E-8E01-E70D3F3A3388}" type="presParOf" srcId="{D3982189-1EFD-4D5B-A3F4-4C84B13AE655}" destId="{9F434360-82A0-4601-9BEF-6B6AA2FADE18}" srcOrd="0" destOrd="0" presId="urn:microsoft.com/office/officeart/2009/3/layout/HorizontalOrganizationChart"/>
    <dgm:cxn modelId="{4C385994-B6FE-4CFA-9AE7-6F163DC0D330}" type="presParOf" srcId="{D3982189-1EFD-4D5B-A3F4-4C84B13AE655}" destId="{8F2A98BF-0EA3-4B5A-B834-399F61C368BD}" srcOrd="1" destOrd="0" presId="urn:microsoft.com/office/officeart/2009/3/layout/HorizontalOrganizationChart"/>
    <dgm:cxn modelId="{25485613-6097-4A16-910F-4F01CB7ACBF7}" type="presParOf" srcId="{F5AB165F-E43A-4768-8D3D-7F9C87F2EB64}" destId="{46F8F486-7D7E-4FB8-8CB6-6F699D2F120D}" srcOrd="1" destOrd="0" presId="urn:microsoft.com/office/officeart/2009/3/layout/HorizontalOrganizationChart"/>
    <dgm:cxn modelId="{E9A38305-CBA4-4329-863E-3E104B5DD451}" type="presParOf" srcId="{F5AB165F-E43A-4768-8D3D-7F9C87F2EB64}" destId="{F82A72B7-B9FA-43A8-8F6C-2256E5468AA8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1EF6F-B951-4A14-9C7A-31BDA4DDB10D}">
      <dsp:nvSpPr>
        <dsp:cNvPr id="0" name=""/>
        <dsp:cNvSpPr/>
      </dsp:nvSpPr>
      <dsp:spPr>
        <a:xfrm rot="16200000">
          <a:off x="828086" y="-756084"/>
          <a:ext cx="2664295" cy="4176464"/>
        </a:xfrm>
        <a:prstGeom prst="round1Rect">
          <a:avLst/>
        </a:prstGeom>
        <a:gradFill rotWithShape="0">
          <a:gsLst>
            <a:gs pos="28000">
              <a:schemeClr val="accent1">
                <a:shade val="80000"/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дальнейшее становление и формирование личности обучающегося</a:t>
          </a:r>
          <a:endParaRPr lang="ru-RU" sz="2400" b="1" kern="1200" dirty="0"/>
        </a:p>
      </dsp:txBody>
      <dsp:txXfrm rot="5400000">
        <a:off x="72002" y="0"/>
        <a:ext cx="4176464" cy="1998222"/>
      </dsp:txXfrm>
    </dsp:sp>
    <dsp:sp modelId="{02875B50-98E8-44E1-AE38-42FB240919EA}">
      <dsp:nvSpPr>
        <dsp:cNvPr id="0" name=""/>
        <dsp:cNvSpPr/>
      </dsp:nvSpPr>
      <dsp:spPr>
        <a:xfrm>
          <a:off x="4176464" y="0"/>
          <a:ext cx="4176464" cy="2664295"/>
        </a:xfrm>
        <a:prstGeom prst="round1Rect">
          <a:avLst/>
        </a:prstGeom>
        <a:gradFill rotWithShape="0">
          <a:gsLst>
            <a:gs pos="28000">
              <a:schemeClr val="accent1">
                <a:shade val="80000"/>
                <a:hueOff val="59370"/>
                <a:satOff val="-497"/>
                <a:lumOff val="8068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shade val="80000"/>
                <a:hueOff val="59370"/>
                <a:satOff val="-497"/>
                <a:lumOff val="8068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развитие интереса к познанию и творческих способностей обучающегося</a:t>
          </a:r>
          <a:endParaRPr lang="ru-RU" sz="1700" b="1" kern="1200" dirty="0"/>
        </a:p>
      </dsp:txBody>
      <dsp:txXfrm>
        <a:off x="4176464" y="0"/>
        <a:ext cx="4176464" cy="1998222"/>
      </dsp:txXfrm>
    </dsp:sp>
    <dsp:sp modelId="{3BFCA1AB-2708-43C5-BFD8-FF6846A33BEC}">
      <dsp:nvSpPr>
        <dsp:cNvPr id="0" name=""/>
        <dsp:cNvSpPr/>
      </dsp:nvSpPr>
      <dsp:spPr>
        <a:xfrm rot="10800000">
          <a:off x="0" y="2664295"/>
          <a:ext cx="4176464" cy="2664295"/>
        </a:xfrm>
        <a:prstGeom prst="round1Rect">
          <a:avLst/>
        </a:prstGeom>
        <a:gradFill rotWithShape="0">
          <a:gsLst>
            <a:gs pos="28000">
              <a:schemeClr val="accent1">
                <a:shade val="80000"/>
                <a:hueOff val="118739"/>
                <a:satOff val="-994"/>
                <a:lumOff val="16136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shade val="80000"/>
                <a:hueOff val="118739"/>
                <a:satOff val="-994"/>
                <a:lumOff val="16136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формирование навыков самостоятельной учебной деятельности на основе индивидуализации и профессиональной ориентации содержания среднего общего образования</a:t>
          </a:r>
          <a:endParaRPr lang="ru-RU" sz="1700" b="1" kern="1200" dirty="0"/>
        </a:p>
      </dsp:txBody>
      <dsp:txXfrm rot="10800000">
        <a:off x="0" y="3330369"/>
        <a:ext cx="4176464" cy="1998222"/>
      </dsp:txXfrm>
    </dsp:sp>
    <dsp:sp modelId="{343FFE6E-13D4-446E-B877-A4DC2DFBD556}">
      <dsp:nvSpPr>
        <dsp:cNvPr id="0" name=""/>
        <dsp:cNvSpPr/>
      </dsp:nvSpPr>
      <dsp:spPr>
        <a:xfrm rot="5400000">
          <a:off x="4932548" y="1908211"/>
          <a:ext cx="2664295" cy="4176464"/>
        </a:xfrm>
        <a:prstGeom prst="round1Rect">
          <a:avLst/>
        </a:prstGeom>
        <a:gradFill rotWithShape="0">
          <a:gsLst>
            <a:gs pos="28000">
              <a:schemeClr val="accent1">
                <a:shade val="80000"/>
                <a:hueOff val="178109"/>
                <a:satOff val="-1491"/>
                <a:lumOff val="24204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shade val="80000"/>
                <a:hueOff val="178109"/>
                <a:satOff val="-1491"/>
                <a:lumOff val="24204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подготовку обучающегося к жизни в обществе, самостоятельному жизненному выбору, продолжению образования и началу профессиональной деятельности</a:t>
          </a:r>
          <a:endParaRPr lang="ru-RU" sz="2000" b="1" kern="1200" dirty="0"/>
        </a:p>
      </dsp:txBody>
      <dsp:txXfrm rot="-5400000">
        <a:off x="4176464" y="3330369"/>
        <a:ext cx="4176464" cy="1998222"/>
      </dsp:txXfrm>
    </dsp:sp>
    <dsp:sp modelId="{2B6CFB13-67C7-4CA4-9EC7-6DCC83175F60}">
      <dsp:nvSpPr>
        <dsp:cNvPr id="0" name=""/>
        <dsp:cNvSpPr/>
      </dsp:nvSpPr>
      <dsp:spPr>
        <a:xfrm>
          <a:off x="2784310" y="2146236"/>
          <a:ext cx="2934809" cy="1036118"/>
        </a:xfrm>
        <a:prstGeom prst="roundRect">
          <a:avLst/>
        </a:prstGeom>
        <a:gradFill rotWithShape="0">
          <a:gsLst>
            <a:gs pos="28000">
              <a:schemeClr val="accent1">
                <a:tint val="40000"/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none" kern="1200" smtClean="0"/>
            <a:t>Среднее общее образование направлено на:</a:t>
          </a:r>
          <a:endParaRPr lang="ru-RU" sz="2000" b="1" u="none" kern="1200" dirty="0"/>
        </a:p>
      </dsp:txBody>
      <dsp:txXfrm>
        <a:off x="2834889" y="2196815"/>
        <a:ext cx="2833651" cy="9349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CE805B-AC2C-4E74-94A1-8A16DD72279F}">
      <dsp:nvSpPr>
        <dsp:cNvPr id="0" name=""/>
        <dsp:cNvSpPr/>
      </dsp:nvSpPr>
      <dsp:spPr>
        <a:xfrm>
          <a:off x="3682841" y="1523047"/>
          <a:ext cx="1861502" cy="1861502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СДП</a:t>
          </a:r>
          <a:endParaRPr lang="ru-RU" sz="3500" kern="1200" dirty="0"/>
        </a:p>
      </dsp:txBody>
      <dsp:txXfrm>
        <a:off x="4057086" y="1959095"/>
        <a:ext cx="1113012" cy="956850"/>
      </dsp:txXfrm>
    </dsp:sp>
    <dsp:sp modelId="{C2655EF8-43CB-4E97-B2A0-B4BC6FCA8BB5}">
      <dsp:nvSpPr>
        <dsp:cNvPr id="0" name=""/>
        <dsp:cNvSpPr/>
      </dsp:nvSpPr>
      <dsp:spPr>
        <a:xfrm>
          <a:off x="2599785" y="1083056"/>
          <a:ext cx="1353820" cy="1353820"/>
        </a:xfrm>
        <a:prstGeom prst="gear6">
          <a:avLst/>
        </a:prstGeom>
        <a:solidFill>
          <a:schemeClr val="accent2">
            <a:hueOff val="899978"/>
            <a:satOff val="24292"/>
            <a:lumOff val="255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У</a:t>
          </a:r>
          <a:endParaRPr lang="ru-RU" sz="3500" kern="1200" dirty="0"/>
        </a:p>
      </dsp:txBody>
      <dsp:txXfrm>
        <a:off x="2940613" y="1425944"/>
        <a:ext cx="672164" cy="668044"/>
      </dsp:txXfrm>
    </dsp:sp>
    <dsp:sp modelId="{C06C0623-9DC9-45A1-B925-9203F8F3BE42}">
      <dsp:nvSpPr>
        <dsp:cNvPr id="0" name=""/>
        <dsp:cNvSpPr/>
      </dsp:nvSpPr>
      <dsp:spPr>
        <a:xfrm rot="20700000">
          <a:off x="3358062" y="149058"/>
          <a:ext cx="1326467" cy="1326467"/>
        </a:xfrm>
        <a:prstGeom prst="gear6">
          <a:avLst/>
        </a:prstGeom>
        <a:solidFill>
          <a:schemeClr val="accent2">
            <a:hueOff val="1799955"/>
            <a:satOff val="48584"/>
            <a:lumOff val="509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К</a:t>
          </a:r>
          <a:endParaRPr lang="ru-RU" sz="3500" kern="1200" dirty="0"/>
        </a:p>
      </dsp:txBody>
      <dsp:txXfrm rot="-20700000">
        <a:off x="3648996" y="439991"/>
        <a:ext cx="744601" cy="744601"/>
      </dsp:txXfrm>
    </dsp:sp>
    <dsp:sp modelId="{2D5DCDCB-DB66-49C4-B16F-6696F9D27918}">
      <dsp:nvSpPr>
        <dsp:cNvPr id="0" name=""/>
        <dsp:cNvSpPr/>
      </dsp:nvSpPr>
      <dsp:spPr>
        <a:xfrm>
          <a:off x="3531018" y="1247056"/>
          <a:ext cx="2382723" cy="2382723"/>
        </a:xfrm>
        <a:prstGeom prst="circularArrow">
          <a:avLst>
            <a:gd name="adj1" fmla="val 4687"/>
            <a:gd name="adj2" fmla="val 299029"/>
            <a:gd name="adj3" fmla="val 2493258"/>
            <a:gd name="adj4" fmla="val 15911536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6EFCC8-E7DB-4688-BEF4-781DA74025ED}">
      <dsp:nvSpPr>
        <dsp:cNvPr id="0" name=""/>
        <dsp:cNvSpPr/>
      </dsp:nvSpPr>
      <dsp:spPr>
        <a:xfrm>
          <a:off x="2360026" y="786981"/>
          <a:ext cx="1731197" cy="173119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hueOff val="899978"/>
            <a:satOff val="24292"/>
            <a:lumOff val="25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E6B8E2-816D-43B3-9BF8-A741A8B20C13}">
      <dsp:nvSpPr>
        <dsp:cNvPr id="0" name=""/>
        <dsp:cNvSpPr/>
      </dsp:nvSpPr>
      <dsp:spPr>
        <a:xfrm>
          <a:off x="3051237" y="-138012"/>
          <a:ext cx="1866579" cy="186657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hueOff val="1799955"/>
            <a:satOff val="48584"/>
            <a:lumOff val="509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F1E73C-6FA2-4880-B4AD-60BEB147D01B}">
      <dsp:nvSpPr>
        <dsp:cNvPr id="0" name=""/>
        <dsp:cNvSpPr/>
      </dsp:nvSpPr>
      <dsp:spPr>
        <a:xfrm>
          <a:off x="2570137" y="532866"/>
          <a:ext cx="7782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15205"/>
              </a:moveTo>
              <a:lnTo>
                <a:pt x="778234" y="115205"/>
              </a:lnTo>
              <a:lnTo>
                <a:pt x="778234" y="45720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72E0E8-E446-44FF-8CAC-8B327930B2AB}">
      <dsp:nvSpPr>
        <dsp:cNvPr id="0" name=""/>
        <dsp:cNvSpPr/>
      </dsp:nvSpPr>
      <dsp:spPr>
        <a:xfrm>
          <a:off x="2570137" y="648072"/>
          <a:ext cx="1556469" cy="478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45293" y="0"/>
              </a:lnTo>
              <a:lnTo>
                <a:pt x="1445293" y="478058"/>
              </a:lnTo>
              <a:lnTo>
                <a:pt x="1556469" y="478058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613A09-9A3B-4C07-B613-EE8C4FAF041D}">
      <dsp:nvSpPr>
        <dsp:cNvPr id="0" name=""/>
        <dsp:cNvSpPr/>
      </dsp:nvSpPr>
      <dsp:spPr>
        <a:xfrm>
          <a:off x="2570137" y="602351"/>
          <a:ext cx="15564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556469" y="45720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ACEC4B-E4B2-4B83-9736-10A6504FCEA7}">
      <dsp:nvSpPr>
        <dsp:cNvPr id="0" name=""/>
        <dsp:cNvSpPr/>
      </dsp:nvSpPr>
      <dsp:spPr>
        <a:xfrm>
          <a:off x="2570137" y="170013"/>
          <a:ext cx="1556469" cy="478058"/>
        </a:xfrm>
        <a:custGeom>
          <a:avLst/>
          <a:gdLst/>
          <a:ahLst/>
          <a:cxnLst/>
          <a:rect l="0" t="0" r="0" b="0"/>
          <a:pathLst>
            <a:path>
              <a:moveTo>
                <a:pt x="0" y="478058"/>
              </a:moveTo>
              <a:lnTo>
                <a:pt x="1445293" y="478058"/>
              </a:lnTo>
              <a:lnTo>
                <a:pt x="1445293" y="0"/>
              </a:lnTo>
              <a:lnTo>
                <a:pt x="1556469" y="0"/>
              </a:lnTo>
            </a:path>
          </a:pathLst>
        </a:custGeom>
        <a:noFill/>
        <a:ln w="1587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024C1D-ABBA-4582-8FA4-973FB654E5E7}">
      <dsp:nvSpPr>
        <dsp:cNvPr id="0" name=""/>
        <dsp:cNvSpPr/>
      </dsp:nvSpPr>
      <dsp:spPr>
        <a:xfrm>
          <a:off x="1458372" y="478527"/>
          <a:ext cx="1111764" cy="339088"/>
        </a:xfrm>
        <a:prstGeom prst="rect">
          <a:avLst/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</a:t>
          </a:r>
          <a:endParaRPr lang="ru-RU" sz="2200" kern="1200" dirty="0"/>
        </a:p>
      </dsp:txBody>
      <dsp:txXfrm>
        <a:off x="1458372" y="478527"/>
        <a:ext cx="1111764" cy="339088"/>
      </dsp:txXfrm>
    </dsp:sp>
    <dsp:sp modelId="{995B34CC-0ACE-47C9-A002-6957A96A18AA}">
      <dsp:nvSpPr>
        <dsp:cNvPr id="0" name=""/>
        <dsp:cNvSpPr/>
      </dsp:nvSpPr>
      <dsp:spPr>
        <a:xfrm>
          <a:off x="4126606" y="469"/>
          <a:ext cx="1111764" cy="339088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№1</a:t>
          </a:r>
          <a:endParaRPr lang="ru-RU" sz="2200" kern="1200" dirty="0"/>
        </a:p>
      </dsp:txBody>
      <dsp:txXfrm>
        <a:off x="4126606" y="469"/>
        <a:ext cx="1111764" cy="339088"/>
      </dsp:txXfrm>
    </dsp:sp>
    <dsp:sp modelId="{8CEAC7CF-DB44-48E1-A2CA-FBBBE9CF009A}">
      <dsp:nvSpPr>
        <dsp:cNvPr id="0" name=""/>
        <dsp:cNvSpPr/>
      </dsp:nvSpPr>
      <dsp:spPr>
        <a:xfrm>
          <a:off x="4126606" y="478527"/>
          <a:ext cx="1111764" cy="339088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№2</a:t>
          </a:r>
          <a:endParaRPr lang="ru-RU" sz="2200" kern="1200" dirty="0"/>
        </a:p>
      </dsp:txBody>
      <dsp:txXfrm>
        <a:off x="4126606" y="478527"/>
        <a:ext cx="1111764" cy="339088"/>
      </dsp:txXfrm>
    </dsp:sp>
    <dsp:sp modelId="{596FC032-DB80-4BE6-9665-C5CC0AED5270}">
      <dsp:nvSpPr>
        <dsp:cNvPr id="0" name=""/>
        <dsp:cNvSpPr/>
      </dsp:nvSpPr>
      <dsp:spPr>
        <a:xfrm>
          <a:off x="4126606" y="956586"/>
          <a:ext cx="1111764" cy="339088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№3</a:t>
          </a:r>
          <a:endParaRPr lang="ru-RU" sz="2200" kern="1200" dirty="0"/>
        </a:p>
      </dsp:txBody>
      <dsp:txXfrm>
        <a:off x="4126606" y="956586"/>
        <a:ext cx="1111764" cy="339088"/>
      </dsp:txXfrm>
    </dsp:sp>
    <dsp:sp modelId="{9F434360-82A0-4601-9BEF-6B6AA2FADE18}">
      <dsp:nvSpPr>
        <dsp:cNvPr id="0" name=""/>
        <dsp:cNvSpPr/>
      </dsp:nvSpPr>
      <dsp:spPr>
        <a:xfrm>
          <a:off x="2792489" y="239498"/>
          <a:ext cx="1111764" cy="339088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У1</a:t>
          </a:r>
          <a:endParaRPr lang="ru-RU" sz="2200" kern="1200" dirty="0"/>
        </a:p>
      </dsp:txBody>
      <dsp:txXfrm>
        <a:off x="2792489" y="239498"/>
        <a:ext cx="1111764" cy="3390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99FA-C3C8-478C-8927-9B5CD04B4362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1857-D501-4B93-92BD-5BD0EDDD6C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10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0492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66" y="1748053"/>
            <a:ext cx="7339962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4748644" y="277426"/>
            <a:ext cx="3309803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</a:pPr>
            <a:endParaRPr lang="ru-RU" sz="700" b="1" dirty="0" smtClean="0">
              <a:solidFill>
                <a:schemeClr val="bg1"/>
              </a:solidFill>
              <a:latin typeface="+mn-lt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РАЗВИТИЯ ОБРАЗОВАНИЯ»</a:t>
            </a:r>
            <a:endParaRPr lang="ru-RU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561421"/>
            <a:ext cx="3382236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t>22.11.2018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t>22.11.2018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t>22.11.2018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22.11.2018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t>22.11.2018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22.11.2018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4644432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t>22.11.2018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t>22.11.2018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07504" y="55873"/>
            <a:ext cx="7920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mtClean="0"/>
              <a:pPr/>
              <a:t>22.11.2018</a:t>
            </a:fld>
            <a:endParaRPr lang="ru-RU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755576" y="6154807"/>
            <a:ext cx="3502152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8604448" y="55873"/>
            <a:ext cx="43204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t>22.11.2018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t>22.11.2018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t>22.11.2018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atlas100.r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992" y="2420888"/>
            <a:ext cx="3744416" cy="3528392"/>
          </a:xfrm>
        </p:spPr>
        <p:txBody>
          <a:bodyPr>
            <a:normAutofit/>
          </a:bodyPr>
          <a:lstStyle/>
          <a:p>
            <a:r>
              <a:rPr lang="ru-RU" b="0" dirty="0" smtClean="0"/>
              <a:t>Особенности оценки образовательных результатов по физике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19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776864" cy="745152"/>
          </a:xfrm>
        </p:spPr>
        <p:txBody>
          <a:bodyPr>
            <a:normAutofit fontScale="90000"/>
          </a:bodyPr>
          <a:lstStyle/>
          <a:p>
            <a:r>
              <a:rPr lang="ru-RU" dirty="0"/>
              <a:t>Система планируемых результатов и их оценки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Особое внимание формированию самоопределения, профессиональной ориентации: атлас новых профессий </a:t>
            </a:r>
            <a:r>
              <a:rPr lang="en-US" dirty="0">
                <a:hlinkClick r:id="rId2"/>
              </a:rPr>
              <a:t>http://atlas100.ru</a:t>
            </a:r>
            <a:r>
              <a:rPr lang="en-US" dirty="0" smtClean="0">
                <a:hlinkClick r:id="rId2"/>
              </a:rPr>
              <a:t>/</a:t>
            </a:r>
            <a:r>
              <a:rPr lang="ru-RU" dirty="0" smtClean="0"/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Формирование и развитие УУД как базовых образовательных умений 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Допускается уточнение и расширение планируемых результатов, НО не упрощение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6465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704856" cy="745152"/>
          </a:xfrm>
        </p:spPr>
        <p:txBody>
          <a:bodyPr>
            <a:normAutofit/>
          </a:bodyPr>
          <a:lstStyle/>
          <a:p>
            <a:r>
              <a:rPr lang="ru-RU" dirty="0"/>
              <a:t>Оценка предметных</a:t>
            </a:r>
            <a:r>
              <a:rPr lang="ru-RU" dirty="0" smtClean="0"/>
              <a:t> </a:t>
            </a:r>
            <a:r>
              <a:rPr lang="ru-RU" dirty="0"/>
              <a:t>результатов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124744"/>
            <a:ext cx="7704856" cy="4824536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Использование плана (алгоритма) ответа с выделением минимального уровня освоения материала</a:t>
            </a:r>
          </a:p>
          <a:p>
            <a:pPr marL="68580" indent="0">
              <a:buNone/>
            </a:pPr>
            <a:r>
              <a:rPr lang="ru-RU" i="1" dirty="0" smtClean="0"/>
              <a:t>План рассказа о физическом законе: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/>
              <a:t>1. Словесная </a:t>
            </a:r>
            <a:r>
              <a:rPr lang="ru-RU" i="1" dirty="0"/>
              <a:t>формулировка закона.</a:t>
            </a:r>
          </a:p>
          <a:p>
            <a:pPr>
              <a:buFont typeface="Wingdings" pitchFamily="2" charset="2"/>
              <a:buChar char="v"/>
            </a:pPr>
            <a:r>
              <a:rPr lang="ru-RU" i="1" dirty="0"/>
              <a:t>2. </a:t>
            </a:r>
            <a:r>
              <a:rPr lang="ru-RU" i="1" u="sng" dirty="0"/>
              <a:t>Математическое выражение закона</a:t>
            </a:r>
            <a:r>
              <a:rPr lang="ru-RU" i="1" dirty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i="1" dirty="0"/>
              <a:t>3. </a:t>
            </a:r>
            <a:r>
              <a:rPr lang="ru-RU" i="1" u="sng" dirty="0"/>
              <a:t>Связь между какими явлениями или величинами выражает этот закон</a:t>
            </a:r>
            <a:r>
              <a:rPr lang="ru-RU" i="1" dirty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i="1" dirty="0"/>
              <a:t>4. Опыты, подтверждающие справедливость закона.</a:t>
            </a:r>
          </a:p>
          <a:p>
            <a:pPr>
              <a:buFont typeface="Wingdings" pitchFamily="2" charset="2"/>
              <a:buChar char="v"/>
            </a:pPr>
            <a:r>
              <a:rPr lang="ru-RU" i="1" dirty="0"/>
              <a:t>5. </a:t>
            </a:r>
            <a:r>
              <a:rPr lang="ru-RU" i="1" u="sng" dirty="0" smtClean="0"/>
              <a:t>Примеры </a:t>
            </a:r>
            <a:r>
              <a:rPr lang="ru-RU" i="1" u="sng" dirty="0"/>
              <a:t>применения закона на практике</a:t>
            </a:r>
            <a:r>
              <a:rPr lang="ru-RU" i="1" dirty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i="1" dirty="0"/>
              <a:t>6. </a:t>
            </a:r>
            <a:r>
              <a:rPr lang="ru-RU" i="1" dirty="0" smtClean="0"/>
              <a:t>Границы </a:t>
            </a:r>
            <a:r>
              <a:rPr lang="ru-RU" i="1" dirty="0"/>
              <a:t>применимости закона.</a:t>
            </a:r>
          </a:p>
          <a:p>
            <a:pPr>
              <a:buFont typeface="Wingdings" pitchFamily="2" charset="2"/>
              <a:buChar char="v"/>
            </a:pPr>
            <a:r>
              <a:rPr lang="ru-RU" i="1" dirty="0"/>
              <a:t>7. Объяснение закона на основе современных научных теорий</a:t>
            </a:r>
            <a:r>
              <a:rPr lang="ru-RU" i="1" dirty="0" smtClean="0"/>
              <a:t>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9697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предметных результатов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Открытость оценочных материалов (демонстрационные варианты), дополнительные материалы для обеспечения возможности </a:t>
            </a:r>
            <a:r>
              <a:rPr lang="ru-RU" sz="2400" dirty="0" err="1"/>
              <a:t>досдать</a:t>
            </a:r>
            <a:r>
              <a:rPr lang="ru-RU" sz="2400" dirty="0"/>
              <a:t> и пересдать тему</a:t>
            </a:r>
          </a:p>
          <a:p>
            <a:r>
              <a:rPr lang="ru-RU" sz="2400" dirty="0" smtClean="0"/>
              <a:t>Допустимо: использование справочных материалов при выполнении контрольных работ</a:t>
            </a:r>
            <a:endParaRPr lang="ru-RU" sz="2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Цыганкова П.В., заведующий отделом ФГОС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5626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992888" cy="7451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Диагностика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результатов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124744"/>
            <a:ext cx="7704856" cy="453650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Коммуникация </a:t>
            </a:r>
            <a:r>
              <a:rPr lang="ru-RU" b="1" dirty="0"/>
              <a:t>в мире </a:t>
            </a:r>
            <a:r>
              <a:rPr lang="ru-RU" b="1" dirty="0" smtClean="0"/>
              <a:t>животных</a:t>
            </a:r>
          </a:p>
          <a:p>
            <a:r>
              <a:rPr lang="ru-RU" b="1" dirty="0" smtClean="0"/>
              <a:t>Модели мира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За то время, пока существует </a:t>
            </a:r>
            <a:r>
              <a:rPr lang="ru-RU" dirty="0" err="1" smtClean="0"/>
              <a:t>цивилизация,мы</a:t>
            </a:r>
            <a:r>
              <a:rPr lang="ru-RU" dirty="0"/>
              <a:t> существенно продвинулись в понимании устройства мира: от мира — горы в окружении океана и нависшего над ним твердого неба до </a:t>
            </a:r>
            <a:r>
              <a:rPr lang="ru-RU" dirty="0" err="1"/>
              <a:t>мультиверса</a:t>
            </a:r>
            <a:r>
              <a:rPr lang="ru-RU" dirty="0"/>
              <a:t> невообразимых размеров. И это не последняя концепция.</a:t>
            </a:r>
          </a:p>
          <a:p>
            <a:pPr lvl="0"/>
            <a:r>
              <a:rPr lang="ru-RU" b="1" dirty="0"/>
              <a:t>Плоская Земля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Первую картину мира предложили шумеры. Этот народ, появившийся в Месопотамии во второй половине IV тысячелетия до нашей эры, изобрел цивилизацию: первая письменность, первая астрономия, один из первых календарей, бюрократия — это все ­нововведения шумеров. Через Вавилон знания шумеров дошли до древних греков и всего Средиземноморья.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Цыганкова П.В., зав. отделом ФГОС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238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Докажите на основе сведений из текста, что Земля имеет форму, близкую к шарообразной.</a:t>
            </a:r>
          </a:p>
          <a:p>
            <a:pPr lvl="0"/>
            <a:r>
              <a:rPr lang="ru-RU" dirty="0"/>
              <a:t>Сформулируйте отличия между представлениями о строении мира во времена Ньютона и в настоящее время.</a:t>
            </a:r>
          </a:p>
          <a:p>
            <a:pPr lvl="0"/>
            <a:r>
              <a:rPr lang="ru-RU" dirty="0"/>
              <a:t>Напишите эссе (3 – 5 предложений) о том, каким образом повлияло становление представлений о моделях мира на развитие нашей цивилизации. На развитие каких отраслей непосредственно оказало влияние формирование моделей мира?</a:t>
            </a:r>
          </a:p>
          <a:p>
            <a:r>
              <a:rPr lang="ru-RU" dirty="0"/>
              <a:t>Подготовьте план выступления по теме «Развитие представлений человека о Вселенной» на 5 мин для обучающихся 7 класса. Пользуясь статьёй, подберите содержание.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Цыганкова П.В., зав. отделом ФГОС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9242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Л. </a:t>
            </a:r>
            <a:r>
              <a:rPr lang="ru-RU" dirty="0" err="1" smtClean="0"/>
              <a:t>Кэролл</a:t>
            </a:r>
            <a:r>
              <a:rPr lang="ru-RU" dirty="0" smtClean="0"/>
              <a:t> «Алиса в стране чудес»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sz="2800" dirty="0"/>
              <a:t>— </a:t>
            </a:r>
            <a:r>
              <a:rPr lang="ru-RU" sz="2800" b="1" dirty="0"/>
              <a:t>Знаешь, одна из самых серьезных потерь в битве – это потеря головы</a:t>
            </a:r>
            <a:r>
              <a:rPr lang="ru-RU" sz="2800" dirty="0"/>
              <a:t>.</a:t>
            </a:r>
          </a:p>
          <a:p>
            <a:pPr marL="68580" indent="0">
              <a:buNone/>
            </a:pPr>
            <a:endParaRPr lang="ru-RU" sz="2800" dirty="0" smtClean="0"/>
          </a:p>
          <a:p>
            <a:pPr marL="68580" indent="0">
              <a:buNone/>
            </a:pPr>
            <a:endParaRPr lang="ru-RU" sz="2800" dirty="0"/>
          </a:p>
          <a:p>
            <a:pPr marL="68580" indent="0">
              <a:buNone/>
            </a:pPr>
            <a:endParaRPr lang="ru-RU" sz="2800" dirty="0"/>
          </a:p>
          <a:p>
            <a:r>
              <a:rPr lang="ru-RU" sz="2800" dirty="0" smtClean="0"/>
              <a:t>СПАСИБО ЗА ВНИМАНИЕ!</a:t>
            </a:r>
            <a:endParaRPr lang="ru-RU" sz="2800" dirty="0"/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Цыганкова П.В., заведующий отделом ФГОС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2329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16</a:t>
            </a:fld>
            <a:endParaRPr lang="ru-RU" dirty="0"/>
          </a:p>
        </p:txBody>
      </p:sp>
      <p:pic>
        <p:nvPicPr>
          <p:cNvPr id="1026" name="Picture 2" descr="C:\Users\КМ-5\Desktop\img_user_file_547a36e3600b5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72016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540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24936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Основные документы и материалы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392487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Закон от 29.12.2012 №273-ФЗ «Об образовании в РФ»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ФГОС СОО, утв. Приказом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17 мая 2012 г. №413 с изменениями и дополнениями от 29.12.2014, 31.12.2015, 29.06.2017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Примерная ООП СОО, одобрена  решением ФУМО по общему образованию от 12.05.2016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Постановление Главного государственного санитарного врача РФ от 29.12.2010 № 189 «Об утверждении СанПиН 2.4.2.2821-10 «Санитарно-эпидемиологические требования к условиям и организации обучения в общеобразовательных учреждениях» (с изменениями и дополнениями)</a:t>
            </a:r>
          </a:p>
        </p:txBody>
      </p:sp>
    </p:spTree>
    <p:extLst>
      <p:ext uri="{BB962C8B-B14F-4D97-AF65-F5344CB8AC3E}">
        <p14:creationId xmlns:p14="http://schemas.microsoft.com/office/powerpoint/2010/main" val="2559420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5"/>
            <a:ext cx="8157592" cy="830141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solidFill>
                  <a:schemeClr val="tx1"/>
                </a:solidFill>
              </a:rPr>
              <a:t>п</a:t>
            </a:r>
            <a:r>
              <a:rPr lang="ru-RU" sz="3600" b="1" dirty="0">
                <a:solidFill>
                  <a:schemeClr val="tx1"/>
                </a:solidFill>
              </a:rPr>
              <a:t>. 3 Статья 66 </a:t>
            </a:r>
            <a:r>
              <a:rPr lang="ru-RU" sz="3600" b="1" dirty="0" smtClean="0">
                <a:solidFill>
                  <a:schemeClr val="tx1"/>
                </a:solidFill>
              </a:rPr>
              <a:t>N </a:t>
            </a:r>
            <a:r>
              <a:rPr lang="ru-RU" sz="3600" b="1" dirty="0">
                <a:solidFill>
                  <a:schemeClr val="tx1"/>
                </a:solidFill>
              </a:rPr>
              <a:t>273-ФЗ </a:t>
            </a: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851019091"/>
              </p:ext>
            </p:extLst>
          </p:nvPr>
        </p:nvGraphicFramePr>
        <p:xfrm>
          <a:off x="251520" y="1124744"/>
          <a:ext cx="835292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64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99592" y="476672"/>
            <a:ext cx="7704856" cy="745152"/>
          </a:xfrm>
        </p:spPr>
        <p:txBody>
          <a:bodyPr/>
          <a:lstStyle/>
          <a:p>
            <a:r>
              <a:rPr lang="ru-RU" dirty="0" smtClean="0"/>
              <a:t>Чему должна учить старшая школа?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55576" y="1052736"/>
            <a:ext cx="7704856" cy="4752528"/>
          </a:xfrm>
        </p:spPr>
        <p:txBody>
          <a:bodyPr>
            <a:normAutofit/>
          </a:bodyPr>
          <a:lstStyle/>
          <a:p>
            <a:r>
              <a:rPr lang="ru-RU" dirty="0"/>
              <a:t>Андреас </a:t>
            </a:r>
            <a:r>
              <a:rPr lang="ru-RU" dirty="0" err="1" smtClean="0"/>
              <a:t>Шляйхер</a:t>
            </a:r>
            <a:r>
              <a:rPr lang="ru-RU" dirty="0" smtClean="0"/>
              <a:t>, директор </a:t>
            </a:r>
            <a:r>
              <a:rPr lang="ru-RU" dirty="0"/>
              <a:t>Департамента образования и профессиональной подготовки </a:t>
            </a:r>
            <a:r>
              <a:rPr lang="ru-RU" dirty="0" smtClean="0"/>
              <a:t>ОЭСР: </a:t>
            </a:r>
            <a:r>
              <a:rPr lang="ru-RU" b="1" dirty="0" smtClean="0"/>
              <a:t>«Некоторые </a:t>
            </a:r>
            <a:r>
              <a:rPr lang="ru-RU" b="1" dirty="0"/>
              <a:t>вещи, которым традиционно обучали в школах, становятся теперь ненужными. На передний план выходит не знание фактов, а </a:t>
            </a:r>
            <a:r>
              <a:rPr lang="ru-RU" b="1" dirty="0" smtClean="0"/>
              <a:t>мышление…</a:t>
            </a:r>
            <a:r>
              <a:rPr lang="ru-RU" b="1" dirty="0"/>
              <a:t> Обучать нужно немногому, но обучать глубоко и хорошо. На передний план выходит умение конструировать знание. </a:t>
            </a:r>
            <a:r>
              <a:rPr lang="ru-RU" b="1" dirty="0" smtClean="0"/>
              <a:t>Оцениваются </a:t>
            </a:r>
            <a:r>
              <a:rPr lang="ru-RU" b="1" dirty="0"/>
              <a:t>теперь не только знания и умения, но также подходы и </a:t>
            </a:r>
            <a:r>
              <a:rPr lang="ru-RU" b="1" dirty="0" smtClean="0"/>
              <a:t>ценности…</a:t>
            </a:r>
            <a:r>
              <a:rPr lang="ru-RU" b="1" dirty="0"/>
              <a:t> </a:t>
            </a:r>
            <a:endParaRPr lang="ru-RU" b="1" dirty="0" smtClean="0"/>
          </a:p>
          <a:p>
            <a:r>
              <a:rPr lang="ru-RU" b="1" dirty="0" smtClean="0"/>
              <a:t>Современная </a:t>
            </a:r>
            <a:r>
              <a:rPr lang="ru-RU" b="1" dirty="0"/>
              <a:t>школа не должна отсеивать слабых учеников, необходимо давать возможности для развития </a:t>
            </a:r>
            <a:r>
              <a:rPr lang="ru-RU" b="1" dirty="0" smtClean="0"/>
              <a:t>каждому.</a:t>
            </a:r>
            <a:r>
              <a:rPr lang="ru-RU" b="1" dirty="0"/>
              <a:t> </a:t>
            </a:r>
            <a:r>
              <a:rPr lang="ru-RU" b="1" dirty="0" smtClean="0"/>
              <a:t>Сегодня </a:t>
            </a:r>
            <a:r>
              <a:rPr lang="ru-RU" b="1" dirty="0"/>
              <a:t>все изменилось – нам нужны </a:t>
            </a:r>
            <a:r>
              <a:rPr lang="ru-RU" b="1" dirty="0" smtClean="0"/>
              <a:t>все»</a:t>
            </a:r>
            <a:endParaRPr lang="ru-RU" b="1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t>22.11.2018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Цыганкова П.В., заведующий отделом </a:t>
            </a:r>
            <a:r>
              <a:rPr lang="ru-RU" dirty="0" smtClean="0"/>
              <a:t>ФГОС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88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268760"/>
            <a:ext cx="7704856" cy="7451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</a:t>
            </a:r>
            <a:r>
              <a:rPr lang="ru-RU" dirty="0" smtClean="0"/>
              <a:t>подходы к </a:t>
            </a:r>
            <a:r>
              <a:rPr lang="ru-RU" dirty="0" smtClean="0"/>
              <a:t>оценке </a:t>
            </a:r>
            <a:r>
              <a:rPr lang="ru-RU" dirty="0" smtClean="0"/>
              <a:t>в условиях ФГОС СОО: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964644"/>
              </p:ext>
            </p:extLst>
          </p:nvPr>
        </p:nvGraphicFramePr>
        <p:xfrm>
          <a:off x="755650" y="2276475"/>
          <a:ext cx="7704138" cy="3384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22.11.2018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Цыганкова П.В., заведующий отделом ФГОС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521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Оценка образовательных результатов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Доминирование самооценки и </a:t>
            </a:r>
            <a:r>
              <a:rPr lang="ru-RU" dirty="0" err="1" smtClean="0"/>
              <a:t>взаимооценки</a:t>
            </a:r>
            <a:endParaRPr lang="ru-RU" dirty="0" smtClean="0"/>
          </a:p>
          <a:p>
            <a:r>
              <a:rPr lang="ru-RU" dirty="0"/>
              <a:t>Контроль и оценка должны быть направлены на развитие обучающихся, стать основной коррекции образовательного </a:t>
            </a:r>
            <a:r>
              <a:rPr lang="ru-RU" dirty="0" smtClean="0"/>
              <a:t>процесса</a:t>
            </a:r>
          </a:p>
          <a:p>
            <a:r>
              <a:rPr lang="ru-RU" dirty="0" err="1" smtClean="0"/>
              <a:t>Деятельностный</a:t>
            </a:r>
            <a:r>
              <a:rPr lang="ru-RU" dirty="0" smtClean="0"/>
              <a:t> подход к оцениванию: контроль </a:t>
            </a:r>
            <a:r>
              <a:rPr lang="ru-RU" u="sng" dirty="0" smtClean="0"/>
              <a:t>умений</a:t>
            </a:r>
          </a:p>
          <a:p>
            <a:r>
              <a:rPr lang="ru-RU" dirty="0" err="1" smtClean="0"/>
              <a:t>Критериальный</a:t>
            </a:r>
            <a:r>
              <a:rPr lang="ru-RU" dirty="0" smtClean="0"/>
              <a:t> подход к содержанию контрольно-измерительных материалов: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755576" y="6165304"/>
            <a:ext cx="3502152" cy="226521"/>
          </a:xfrm>
        </p:spPr>
        <p:txBody>
          <a:bodyPr/>
          <a:lstStyle/>
          <a:p>
            <a:r>
              <a:rPr lang="ru-RU" dirty="0"/>
              <a:t>Цыганкова П.В., заведующий отделом ФГОС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872150839"/>
              </p:ext>
            </p:extLst>
          </p:nvPr>
        </p:nvGraphicFramePr>
        <p:xfrm>
          <a:off x="1043608" y="4437112"/>
          <a:ext cx="6696744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4463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Л. </a:t>
            </a:r>
            <a:r>
              <a:rPr lang="ru-RU" dirty="0" err="1"/>
              <a:t>Кэролл</a:t>
            </a:r>
            <a:r>
              <a:rPr lang="ru-RU" dirty="0"/>
              <a:t> «Алиса в стране чудес</a:t>
            </a:r>
            <a:r>
              <a:rPr lang="ru-RU" dirty="0" smtClean="0"/>
              <a:t>»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/>
              <a:t>— А где я могу найти кого-нибудь нормального?</a:t>
            </a:r>
            <a:br>
              <a:rPr lang="ru-RU" sz="3200" dirty="0"/>
            </a:br>
            <a:r>
              <a:rPr lang="ru-RU" sz="3200" dirty="0"/>
              <a:t>— Нигде, — ответил Кот, — нормальных не бывает. Ведь все такие разные и непохожие. И это, по-моему, нормально.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Цыганкова П.В., заведующий отделом ФГОС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3654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Особенности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Важнейшим показателем оценки деятельности учителя физики должен быть </a:t>
            </a:r>
            <a:r>
              <a:rPr lang="ru-RU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показатель </a:t>
            </a:r>
            <a:r>
              <a:rPr lang="ru-RU" i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динамики образовательных достижений обучающихся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, о которой можно судить как на основании внешних оценочных процедур, так и на основании внутреннего мониторинга образовательной </a:t>
            </a:r>
            <a:r>
              <a:rPr lang="ru-RU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организации</a:t>
            </a:r>
          </a:p>
          <a:p>
            <a:pPr marL="685800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Оценка производится на основе участия обучающегося в различных оценочных </a:t>
            </a:r>
            <a:r>
              <a:rPr lang="ru-RU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процедурах (не только в рамках урока физики)</a:t>
            </a:r>
            <a:endParaRPr lang="ru-RU" dirty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Цыганкова П.В., заведующий отделом ФГОС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9719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5"/>
            <a:ext cx="8208912" cy="4968553"/>
          </a:xfrm>
        </p:spPr>
        <p:txBody>
          <a:bodyPr>
            <a:normAutofit fontScale="85000" lnSpcReduction="1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228600" algn="l"/>
                <a:tab pos="270510" algn="l"/>
              </a:tabLst>
            </a:pPr>
            <a:r>
              <a:rPr lang="ru-RU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С</a:t>
            </a:r>
            <a:r>
              <a:rPr lang="ru-RU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овершенствование </a:t>
            </a:r>
            <a:r>
              <a:rPr lang="ru-RU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инструментария для оценки учебных достижений по </a:t>
            </a:r>
            <a:r>
              <a:rPr lang="ru-RU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физике</a:t>
            </a:r>
            <a:r>
              <a:rPr lang="ru-RU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:</a:t>
            </a:r>
          </a:p>
          <a:p>
            <a:pPr marL="685800" indent="-342900" algn="just">
              <a:lnSpc>
                <a:spcPct val="115000"/>
              </a:lnSpc>
              <a:tabLst>
                <a:tab pos="228600" algn="l"/>
                <a:tab pos="270510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инструментария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для учительского оценивания, </a:t>
            </a:r>
            <a:endParaRPr lang="ru-RU" dirty="0" smtClean="0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  <a:p>
            <a:pPr marL="685800" indent="-342900" algn="just">
              <a:lnSpc>
                <a:spcPct val="115000"/>
              </a:lnSpc>
              <a:tabLst>
                <a:tab pos="228600" algn="l"/>
                <a:tab pos="270510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внешней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оценки на уровне </a:t>
            </a:r>
            <a:r>
              <a:rPr lang="ru-RU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образовательной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организации, муниципальных и региональных систем оценки качества образования, </a:t>
            </a:r>
            <a:endParaRPr lang="ru-RU" dirty="0" smtClean="0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  <a:p>
            <a:pPr marL="685800" indent="-342900" algn="just">
              <a:lnSpc>
                <a:spcPct val="115000"/>
              </a:lnSpc>
              <a:tabLst>
                <a:tab pos="228600" algn="l"/>
                <a:tab pos="270510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обновление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контрольных измерительных материалов для проведения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ЕГЭ, ОГЭ, ВПР и других оценочных процедур. </a:t>
            </a:r>
            <a:endParaRPr lang="ru-RU" dirty="0" smtClean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228600" algn="l"/>
                <a:tab pos="270510" algn="l"/>
              </a:tabLst>
            </a:pPr>
            <a:endParaRPr lang="ru-RU" dirty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228600" algn="l"/>
                <a:tab pos="270510" algn="l"/>
              </a:tabLst>
            </a:pPr>
            <a:r>
              <a:rPr lang="ru-RU" i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Направления совершенствования: </a:t>
            </a:r>
          </a:p>
          <a:p>
            <a:pPr marL="685800" indent="-34290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228600" algn="l"/>
                <a:tab pos="270510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переориентация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на проверку планируемых результатов </a:t>
            </a:r>
            <a:r>
              <a:rPr lang="ru-RU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обучения (</a:t>
            </a:r>
            <a:r>
              <a:rPr lang="ru-RU" dirty="0" err="1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деятельностный</a:t>
            </a:r>
            <a:r>
              <a:rPr lang="ru-RU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подход), </a:t>
            </a:r>
          </a:p>
          <a:p>
            <a:pPr marL="685800" indent="-34290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228600" algn="l"/>
                <a:tab pos="270510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усиление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роли качественных задач, </a:t>
            </a:r>
            <a:endParaRPr lang="ru-RU" dirty="0" smtClean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pPr marL="685800" indent="-34290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228600" algn="l"/>
                <a:tab pos="270510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увеличение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доли заданий практико-ориентированного характера, </a:t>
            </a:r>
            <a:endParaRPr lang="ru-RU" dirty="0" smtClean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pPr marL="685800" indent="-34290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228600" algn="l"/>
                <a:tab pos="270510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расширение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спектра заданий на проверку методологической составляющей курса, </a:t>
            </a:r>
            <a:endParaRPr lang="ru-RU" dirty="0" smtClean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pPr marL="685800" indent="-34290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228600" algn="l"/>
                <a:tab pos="270510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введение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экспериментальных заданий в КИМ ЕГЭ по физике. 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26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1693</TotalTime>
  <Words>779</Words>
  <Application>Microsoft Office PowerPoint</Application>
  <PresentationFormat>Экран (4:3)</PresentationFormat>
  <Paragraphs>115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Остин</vt:lpstr>
      <vt:lpstr>Особенности оценки образовательных результатов по физике</vt:lpstr>
      <vt:lpstr>Основные документы и материалы</vt:lpstr>
      <vt:lpstr>п. 3 Статья 66 N 273-ФЗ </vt:lpstr>
      <vt:lpstr>Чему должна учить старшая школа?</vt:lpstr>
      <vt:lpstr>Основные подходы к оценке в условиях ФГОС СОО:</vt:lpstr>
      <vt:lpstr>Оценка образовательных результатов</vt:lpstr>
      <vt:lpstr>Л. Кэролл «Алиса в стране чудес» </vt:lpstr>
      <vt:lpstr>Особенности</vt:lpstr>
      <vt:lpstr>Презентация PowerPoint</vt:lpstr>
      <vt:lpstr>Система планируемых результатов и их оценки </vt:lpstr>
      <vt:lpstr>Оценка предметных результатов</vt:lpstr>
      <vt:lpstr>Оценка предметных результатов</vt:lpstr>
      <vt:lpstr>Диагностика метапредметных результатов</vt:lpstr>
      <vt:lpstr>Задания</vt:lpstr>
      <vt:lpstr>Л. Кэролл «Алиса в стране чудес»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ФГОС-2</cp:lastModifiedBy>
  <cp:revision>155</cp:revision>
  <dcterms:created xsi:type="dcterms:W3CDTF">2012-06-27T06:59:33Z</dcterms:created>
  <dcterms:modified xsi:type="dcterms:W3CDTF">2018-11-22T08:07:31Z</dcterms:modified>
</cp:coreProperties>
</file>