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1819B5E-933B-48C9-B98F-6AD91892F5D7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-school67.ru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48000" y="323453"/>
            <a:ext cx="9071640" cy="4752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ОГБОУ «Центр образования для детей с особыми образовательными потребностями г Смоленска»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Использование ЭФУ по химии при дистанционном обучении детей с особыми образовательными потребностями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648000" y="5292004"/>
            <a:ext cx="9071640" cy="21164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/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учитель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химии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Гвоздовская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Н.П.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76000" y="435600"/>
            <a:ext cx="9071640" cy="180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Учебник имеет легкий интерфейс, удобную и понятную панель вкладок, по стоимости не отличается от печатного, но срок его использования ограничен.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/>
        </p:blipFill>
        <p:spPr>
          <a:xfrm>
            <a:off x="1152000" y="2331000"/>
            <a:ext cx="8136000" cy="46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Первая страница и панель вкладок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"/>
          <a:stretch/>
        </p:blipFill>
        <p:spPr>
          <a:xfrm>
            <a:off x="840600" y="2016000"/>
            <a:ext cx="859140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Настройки размера шрифта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2"/>
          <a:stretch/>
        </p:blipFill>
        <p:spPr>
          <a:xfrm>
            <a:off x="360000" y="1552680"/>
            <a:ext cx="9414720" cy="485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Настройки размера шрифта(для любого зрения)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2"/>
          <a:stretch/>
        </p:blipFill>
        <p:spPr>
          <a:xfrm>
            <a:off x="216360" y="1768680"/>
            <a:ext cx="9646560" cy="485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81680" y="159120"/>
            <a:ext cx="9071640" cy="1856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Переход к странице(любой учащийся с ОВЗ может быстро найти нужную страницу)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2"/>
          <a:stretch/>
        </p:blipFill>
        <p:spPr>
          <a:xfrm>
            <a:off x="360000" y="2023560"/>
            <a:ext cx="9478080" cy="460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Оглавление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2"/>
          <a:stretch/>
        </p:blipFill>
        <p:spPr>
          <a:xfrm>
            <a:off x="144000" y="1656000"/>
            <a:ext cx="9898560" cy="485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Закладки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2"/>
          <a:stretch/>
        </p:blipFill>
        <p:spPr>
          <a:xfrm>
            <a:off x="591480" y="1768680"/>
            <a:ext cx="88959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Заметки(учащийся может сам создавать заметки)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360000" y="1800000"/>
            <a:ext cx="9459360" cy="467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Поиск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322920" y="1368000"/>
            <a:ext cx="9433440" cy="48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Красочные чёткие иллюстрации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882720" y="1588680"/>
            <a:ext cx="8750520" cy="453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60000" y="432000"/>
            <a:ext cx="9071640" cy="260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ОГБОУ «Центр образования для детей с особыми образовательными потребностями  г. Смоленска»</a:t>
            </a: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056560" y="2736000"/>
            <a:ext cx="2359440" cy="125712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TextShape 3"/>
          <p:cNvSpPr txBox="1"/>
          <p:nvPr/>
        </p:nvSpPr>
        <p:spPr>
          <a:xfrm>
            <a:off x="5056560" y="3760560"/>
            <a:ext cx="1783440" cy="99144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TextShape 4"/>
          <p:cNvSpPr txBox="1"/>
          <p:nvPr/>
        </p:nvSpPr>
        <p:spPr>
          <a:xfrm>
            <a:off x="504000" y="209556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Юридический адрес: РФ, г. Смоленск, ул. Попова, д.56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Почтовый адрес: 214036, г. Смоленск, ул. Попова, д.56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Факс: (4812) 52-87-59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Адрес электронной почты: spezshkola1-2@yandex.ru; cdo@dist67.ru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Сайт школы: 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2"/>
              </a:rPr>
              <a:t>http://e-school67.ru/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Обучающиеся центра получают образование параллельно с обучением в образовательной организации по месту жительства.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Электронные образовательные ресурсы, использованные в ЭФУ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2"/>
          <a:stretch/>
        </p:blipFill>
        <p:spPr>
          <a:xfrm>
            <a:off x="423720" y="1728000"/>
            <a:ext cx="9440280" cy="479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Пример тестового задания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504000" y="1563480"/>
            <a:ext cx="9400320" cy="534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Демонстрация опытов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2"/>
          <a:stretch/>
        </p:blipFill>
        <p:spPr>
          <a:xfrm>
            <a:off x="552600" y="1368000"/>
            <a:ext cx="9095400" cy="543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Демонстрация видеофильмов и презентаций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>
            <a:off x="504000" y="1786680"/>
            <a:ext cx="8582040" cy="526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Интерактивные задания 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2"/>
          <a:stretch/>
        </p:blipFill>
        <p:spPr>
          <a:xfrm>
            <a:off x="634320" y="1723320"/>
            <a:ext cx="8725680" cy="518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Акция 5 бесплатных учебников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373320" y="1715760"/>
            <a:ext cx="9280080" cy="490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360" y="172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Спасибо за внимание!!!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09520"/>
            <a:ext cx="9071640" cy="72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 дистанционном обучении реализуются программы:
</a:t>
            </a:r>
            <a:r>
              <a:rPr lang="ru-RU" sz="3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Адаптированная основная общеобразовательная программа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обучающихся с ограниченными возможностями здоровья(нарушения слуха, зрения и т. д.) осваивающих образовательные программы с применением электронного обучения и дистанционных образовательных технологий.
</a:t>
            </a:r>
            <a:r>
              <a:rPr lang="ru-RU" sz="32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Адаптированная основная общеобразовательная программа обучающихся с умственной отсталостью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(интеллектуальными нарушениями), осваивающих образовательные программы с применением электронного обучения и дистанционных образовательных технологий.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288000" y="504000"/>
            <a:ext cx="9071640" cy="6944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Урок в дистанционной форме длится 30 минут, что закреплено в нормативной документации.
 Родитель или законный представитель обучающегося имеет право выбрать, на свое усмотрение, необходимое количество часов на каждый предмет. Общее количество  учебных часов не должно  превышать 12-ти. 
 Календарно-тематическое планирование разрабатывается для конкретного обучающегося исходя из его индивидуального плана, напр: 17 ч./год  (0,5 ч./нед.); 34 ч./год (1 ч./нед.), 68ч./год(2ч./нед).</a:t>
            </a: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360" y="504000"/>
            <a:ext cx="9071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Работа построена на взаимодействии «учитель-ученик» посредством программ Skype и Handgouts
Учащиеся и учителя обеспечиваются специальным оборудованием и интернетом для работы.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720000" y="2880000"/>
            <a:ext cx="3196440" cy="327132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/>
          <p:nvPr/>
        </p:nvPicPr>
        <p:blipFill>
          <a:blip r:embed="rId3"/>
          <a:stretch/>
        </p:blipFill>
        <p:spPr>
          <a:xfrm>
            <a:off x="4392000" y="3024000"/>
            <a:ext cx="5251680" cy="27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288360" y="864000"/>
            <a:ext cx="9071640" cy="180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u="sng" strike="noStrike" spc="-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NewRomanPSMT"/>
              </a:rPr>
              <a:t>Основная цель нашей школы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MT"/>
              </a:rPr>
              <a:t>  — создание специальных условий для развития и социальной адаптации учащихся с ОВЗ  при дистанционной форме обучения.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288360" y="2345040"/>
            <a:ext cx="9071640" cy="499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этого мы используем различные интернет-ресурсы: сервисы- Googl, электронные доски( 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NewRomanPS-BoldMT"/>
              </a:rPr>
              <a:t>Twiddla, Padlet), электронные учебники-онлайн, виртуальные лаборатории, единую коллекцию ЦОР и т.д. Одним из таких ресурсов является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NewRomanPS-BoldMT"/>
              </a:rPr>
              <a:t>электронная форма учебников(ЭФУ)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16360" y="-144000"/>
            <a:ext cx="9575640" cy="731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Электронная форма учебника (ЭФУ) — это электронное издание, соответствующее по структуре, содержанию и художественному оформлению печатной форме учебника, содержащее мультимедийные элементы и интерактивные ссылки, расширяющие и дополняющие содержание учебника. (Приказ № 1559 от 8 декабря 2014 г.)</a:t>
            </a: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
Каждый учебник в печатной форме, включенный в Федеральный перечень учебников, должен иметь электронную форму. Электронные формы учебников проходят педагогическую и общественные экспертизы.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360" y="-50760"/>
            <a:ext cx="9359640" cy="638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/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ЭФУ позволяет создать специальные(особые) условия для обучения.Например для детей с нарушением зрения есть кнопка увеличения размер шрифта, есть чёткие, красочные иллюстрации, видео материалы.
Для детей, которые работают медленно есть кнопки быстрого поиска, перехода к нужной странице.Для детей с нарушением двигательной активности-есть тестовые и интерактивные задания. Любой учащийся может самостоятельно создавать заметки и закладки. 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установки ЭФУ необходима платформа, например: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/>
          <a:stretch/>
        </p:blipFill>
        <p:spPr>
          <a:xfrm>
            <a:off x="503640" y="2018520"/>
            <a:ext cx="9071640" cy="388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357</Words>
  <Application>Microsoft Office PowerPoint</Application>
  <PresentationFormat>Произвольный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КМ-7</dc:creator>
  <cp:lastModifiedBy>Пользователь</cp:lastModifiedBy>
  <cp:revision>6</cp:revision>
  <dcterms:created xsi:type="dcterms:W3CDTF">2017-02-20T08:59:41Z</dcterms:created>
  <dcterms:modified xsi:type="dcterms:W3CDTF">2017-10-04T05:01:17Z</dcterms:modified>
  <dc:language>ru-RU</dc:language>
</cp:coreProperties>
</file>