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24"/>
  </p:notesMasterIdLst>
  <p:sldIdLst>
    <p:sldId id="257" r:id="rId4"/>
    <p:sldId id="264" r:id="rId5"/>
    <p:sldId id="269" r:id="rId6"/>
    <p:sldId id="270" r:id="rId7"/>
    <p:sldId id="271" r:id="rId8"/>
    <p:sldId id="272" r:id="rId9"/>
    <p:sldId id="273" r:id="rId10"/>
    <p:sldId id="275" r:id="rId11"/>
    <p:sldId id="276" r:id="rId12"/>
    <p:sldId id="266" r:id="rId13"/>
    <p:sldId id="267" r:id="rId14"/>
    <p:sldId id="282" r:id="rId15"/>
    <p:sldId id="281" r:id="rId16"/>
    <p:sldId id="280" r:id="rId17"/>
    <p:sldId id="279" r:id="rId18"/>
    <p:sldId id="278" r:id="rId19"/>
    <p:sldId id="277" r:id="rId20"/>
    <p:sldId id="283" r:id="rId21"/>
    <p:sldId id="284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23" autoAdjust="0"/>
    <p:restoredTop sz="94660"/>
  </p:normalViewPr>
  <p:slideViewPr>
    <p:cSldViewPr>
      <p:cViewPr>
        <p:scale>
          <a:sx n="81" d="100"/>
          <a:sy n="81" d="100"/>
        </p:scale>
        <p:origin x="-82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3429A-4996-4E8A-9907-26EBCB65C05D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655AF-C603-43CA-9AB9-46F21F484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6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12/4/2017 3:59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643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12/4/2017 3:59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39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12/4/2017 3:59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992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12/4/2017 3:59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840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12/4/2017 3:59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495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12/4/2017 3:59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126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12/4/2017 3:59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32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12/4/2017 3:59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806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12/4/2017 3:59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710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12/4/2017 3:59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778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1746" y="692696"/>
            <a:ext cx="7681913" cy="1523495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 с обучающимися при подготовке исследовательских проектов к научно-практической конференции «Старт в науку»</a:t>
            </a:r>
            <a:endParaRPr lang="ru-RU" sz="36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797152"/>
            <a:ext cx="7296223" cy="13700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0" i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биологии и химии МБОУ </a:t>
            </a:r>
            <a:r>
              <a:rPr lang="ru-RU" sz="2400" b="0" i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Краснинской</a:t>
            </a:r>
            <a:r>
              <a:rPr lang="ru-RU" sz="2400" b="0" i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средней школы Беляева Е.М.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г.Смоленск 2017 г</a:t>
            </a:r>
            <a:endParaRPr lang="ru-RU" sz="2400" b="0" i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1196752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затруднение, неопределенность. Чтобы устранить проблему, требуются действия, в первую очередь – это действия, направленные на исследование всего, что связано с данной проблемной ситуацией. Поиск проблем – дело непростое. Найти проблему часто труднее и поучительнее, чем решить ее. Выполняя эту часть исследовательской работы с ребенком, следует проявить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гибкость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1268760"/>
            <a:ext cx="8424936" cy="4565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отражает проблему в её характерных чертах. Удачная, точная в смысловом отношении формулировка темы уточняет проблему, очерчивает рамки исследования, конкретизирует основной замысел, создавая тем самым предпосылки успеха работы в целом.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u="sng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выбора темы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должна быть интересна ребенку, должна увлекать его.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должна быть выполнима, решение ее должно принести реальную пользу участникам исследования.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должна быть оригинальной, в ней необходим элемент неожиданности, необычности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80728"/>
            <a:ext cx="7704856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должна быть такой, чтобы работа могла быть выполнена относительно быстро.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тоже должен чувствовать себя исследователем.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Приступая к работе над темой, очень важно иметь её план, хотя бы в самой общей форме. Он поможет ученику отыскать, собирать, накопить первоисточники по теме. По мере изучения и первичного ознакомления с литературой принятый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может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видоизменяться.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t="185" r="16058" b="6297"/>
          <a:stretch/>
        </p:blipFill>
        <p:spPr>
          <a:xfrm>
            <a:off x="1618294" y="4500571"/>
            <a:ext cx="4244623" cy="210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885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выбранной темы обосновывает необходимость проведения исследования.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исследования – это область, в рамках которой ведётся исследование совокупности связей, отношений и свойств как источника необходимой для исследователя информации.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исследования более конкретен и включает только те связи и отношения, которые подлежат непосредственному изучению в данной работе, он устанавливает границы научного поиска в каждом объекте. Предмет всегда изучается в рамках какого-то объекта.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не уклониться от избранной темы, необходимо ясно и точно представить себе цель и задачи исследования. Их определение позволит ученику более экономно и с большей целеустремлённостью собирать материал и обрабатывать его.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979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136904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формулируется кратко и предельно точно, в смысловом отношении выражая то основное, что намеревается сделать исследователь. Как правило, цель начинается с глаголов: «выяснить», «выявить», «сформировать», «обосновать», «провести» и т.д.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конкретизируется и развивается в 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задачах исследования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задачах обозначают комплекс проблем, которые необходимо решить в ходе эксперимента. Задачи могут отражать определённую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пошаговость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достижения цели, последовательность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действий.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Формулировка задач тесно связана со структурой исследования, причем отдельные задачи могут быть поставлены как для теоретической (обзор литературы по проблеме), так и для экспериментальной части исследования. Задачи определяют содержание исследования и структуру текста работы.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955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340768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 исследования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это развёрнутое предположение, подробно излагающее модель, методику, систему мер, то есть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того в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результате которого ожидается достижение цели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  Делая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предположения, обычно используются слова: может быть, предположим, допустим, возможно, что если, наверное. В ходе эксперимента гипотеза уточняется, дополняется, развивается или отвергается.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 высказывают самые разные гипотезы по поводу того, что видят, слышат, чувствуют. Множество интересных гипотез рождается в результате попыток поиска ответов на собственные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244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52736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этапы исследования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Первый этап – подготовительный – включает в себя выбор проблемы и темы, определение и подготовку объекта и предмета, разработку целей и задач, гипотезы исследования, подготовку инструментария, обучение участников исследования, выбор методов и разработку методики исследования.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Второй этап – конструирующий (постановочный, создающий) – содержит непосредственно исследование (возможна и его разбивка на этапы).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Третий этап – корректирующий: это формулирование предварительных выводов, их апробирование и уточнение.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Четвёртый этап – контрольный.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Пятый – заключительный – подведение итогов и оформление результатов.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Задачи, сроки и план исследования должны соответствовать выбранным для исследования объекту, предмету и цели.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142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496944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исследовательских работ: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способствует углублению и закреплению имеющихся теоретических знаний изучаемых предметов,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развивает практические умения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проведении исследований, анализе полученных результатов и выработке рекомендаций по совершенствованию того или иного вида деятельности;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совершенствует методические навыки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самостоятельной работе с источниками информации и соответствующими программно-техническими средствами;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открывает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широкие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возможности для освоения дополнительного теоретического материала и накопленного практического опыта по интересующему их направлению деятельности;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способствует профессиональной подготовке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выполнению в дальнейшем своих обязанностей;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помогает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овладеть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методологией исследований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910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00708"/>
            <a:ext cx="4054312" cy="5733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64704"/>
            <a:ext cx="4107373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62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5" r="13471" b="11852"/>
          <a:stretch/>
        </p:blipFill>
        <p:spPr>
          <a:xfrm>
            <a:off x="214282" y="1142984"/>
            <a:ext cx="3993922" cy="3514060"/>
          </a:xfrm>
          <a:prstGeom prst="rect">
            <a:avLst/>
          </a:prstGeom>
        </p:spPr>
      </p:pic>
      <p:pic>
        <p:nvPicPr>
          <p:cNvPr id="3" name="Рисунок 2" descr="C:\Users\Папа\AppData\Local\Microsoft\Windows\INetCache\Content.Word\P101079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071546"/>
            <a:ext cx="3607776" cy="3860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38583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11960" y="692696"/>
            <a:ext cx="4572000" cy="231858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Мастерство- это то, чего можно добиться… и всякий учитель, который проработал более или менее длительно- мастер, если он не лентяй.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А. Макаренко.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" t="3334" r="33302" b="8519"/>
          <a:stretch/>
        </p:blipFill>
        <p:spPr>
          <a:xfrm>
            <a:off x="2500298" y="3071810"/>
            <a:ext cx="4260056" cy="327062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1556792"/>
            <a:ext cx="8208912" cy="4934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Работая в школе и наблюдая за детьми я сделала вывод, что нужна такая организация учебной деятельности, которая в полном объёме способствовала: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формированию активной, самостоятельной позиции учащихся в учении;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развивала в первую очередь обще учебные умения и навыки: исследовательские, рефлексивные,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самооценочные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формировало бы не просто умения, а компетенции т.е. умения непосредственно сопряжённые с опытом их применение в практической деятельности;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4091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2132856"/>
            <a:ext cx="8352928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Всё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находит своё отражение в исследовательской деятельности учащегося, в которой ведущее место сегодня принадлежит методу проектов- это целенаправленная учебная школьная и внешкольная деятельность с определённой целью, для решения учебных, поисковых, исследовательских, практических задач на предметной, меж предметной, интегрированной основе.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428736"/>
            <a:ext cx="8215370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была бы приоритетно нацелена на развитие познавательного интереса учащегося;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реализовывала бы принцип связи обучения с жизнью.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62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1285860"/>
            <a:ext cx="8001056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основу метода проекта положена идея о направленности учебно- познавательной деятельности школьников на </a:t>
            </a:r>
            <a:r>
              <a:rPr lang="ru-RU" sz="2400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который получается при решении той или иной практически или теоретически значимой проблемы.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Внешний результат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можно увидеть, осмыслить, применить в реальной практической деятельности.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Внутренний результат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опыт деятельности- становится бесценным достоянием учащегося, соединяя в себе знания и умения, компетенции и ценности.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5680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1124744"/>
            <a:ext cx="7816952" cy="4360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 проектов находит всё большее распространение в системе образования. Причин несколько: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 применения коммуникативных навыков и умений, то есть умение работать в разнообразных группах, исполняя разные социальные роли (лидера, исполнителя, посредника и др.);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необходимость не столько передавать ученикам сумму тех или иных знаний, сколько научить приобретать эти знания самостоятельно, уметь пользоваться приобретёнными знаниями для решения новых познавательных и практических задач;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311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808044"/>
            <a:ext cx="7848872" cy="31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 широких человеческих контактов знакомства с разными культурами, разными точками зрения на одну проблему;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значимость для развития человека умения пользоваться исследовательскими методами: собирать необходимую информацию, факты, уметь их анализировать с разных точек зрения, выдвигать гипотезы, делать выводы и заключения.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3497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859340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Общие исследовательские умения и навыки – это: умения видеть проблемы; задавать вопросы; выдвигать гипотезы; давать определение понятиям; классифицировать; умения и навыки наблюдения; проведения экспериментов; умения делать выводы и умозаключения; умения и навыки структурирования материала; работы с текстом; умение доказывать и защищать свои идеи.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500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857232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Логика каждого исследования специфична. Исследователь исходит из характера проблемы, целей и задач работы, конкретного материала, которым он располагает, уровня оснащённости исследования и своих возможностей. Обратимся к основным категориям исследовательской работы и разберём примерный алгоритм разработки программ исследования.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Папа\AppData\Local\Microsoft\Windows\INetCache\Content.Word\P101079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50" t="-18149" r="881" b="-14672"/>
          <a:stretch/>
        </p:blipFill>
        <p:spPr bwMode="auto">
          <a:xfrm rot="5400000">
            <a:off x="5744985" y="2827519"/>
            <a:ext cx="4146850" cy="3206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313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hite Template with blue-green Segoe_TP1028678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F83F853-FA01-4B06-983B-0DEE9474D6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Образцы слайдов презентации (белая панель с сине-зеленым оформлением)</Template>
  <TotalTime>118</TotalTime>
  <Words>1598</Words>
  <Application>Microsoft Office PowerPoint</Application>
  <PresentationFormat>Экран (4:3)</PresentationFormat>
  <Paragraphs>93</Paragraphs>
  <Slides>20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1_White Template with blue-green Segoe_TP10286786</vt:lpstr>
      <vt:lpstr>Белый текст и шрифт Courier для слайдов с кодом</vt:lpstr>
      <vt:lpstr>  Из опыта работы с обучающимися при подготовке исследовательских проектов к научно-практической конференции «Старт в науку»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Анатолий Отец</dc:creator>
  <cp:lastModifiedBy>Пользователь</cp:lastModifiedBy>
  <cp:revision>17</cp:revision>
  <dcterms:created xsi:type="dcterms:W3CDTF">2017-11-01T04:57:05Z</dcterms:created>
  <dcterms:modified xsi:type="dcterms:W3CDTF">2017-12-04T12:00:16Z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TC102867869990</vt:lpwstr>
  </property>
</Properties>
</file>