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88" r:id="rId4"/>
    <p:sldId id="257" r:id="rId5"/>
    <p:sldId id="290" r:id="rId6"/>
    <p:sldId id="291" r:id="rId7"/>
    <p:sldId id="289" r:id="rId8"/>
    <p:sldId id="258" r:id="rId9"/>
    <p:sldId id="292" r:id="rId10"/>
    <p:sldId id="293" r:id="rId11"/>
    <p:sldId id="300" r:id="rId12"/>
    <p:sldId id="301" r:id="rId13"/>
    <p:sldId id="302" r:id="rId14"/>
    <p:sldId id="303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304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3" r:id="rId39"/>
    <p:sldId id="284" r:id="rId40"/>
    <p:sldId id="281" r:id="rId41"/>
    <p:sldId id="282" r:id="rId42"/>
    <p:sldId id="294" r:id="rId43"/>
    <p:sldId id="298" r:id="rId44"/>
    <p:sldId id="299" r:id="rId45"/>
    <p:sldId id="285" r:id="rId46"/>
    <p:sldId id="305" r:id="rId47"/>
    <p:sldId id="286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04.12.2017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0760" y="2428868"/>
            <a:ext cx="2357422" cy="38576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85786" y="928670"/>
            <a:ext cx="8001056" cy="156966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Segoe Script" pitchFamily="34" charset="0"/>
              </a:rPr>
              <a:t>Творчество А. С. Пушкина - неиссякаемый источник для исследований!</a:t>
            </a:r>
            <a:endParaRPr lang="ru-RU" sz="3200" dirty="0">
              <a:latin typeface="Segoe Scrip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4572008"/>
            <a:ext cx="3500462" cy="584775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Segoe Script" pitchFamily="34" charset="0"/>
              </a:rPr>
              <a:t> Остров Буян</a:t>
            </a:r>
            <a:r>
              <a:rPr lang="ru-RU" dirty="0" smtClean="0">
                <a:latin typeface="Segoe Script" pitchFamily="34" charset="0"/>
              </a:rPr>
              <a:t>.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7752" y="0"/>
            <a:ext cx="4286248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4857752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4282" y="500042"/>
            <a:ext cx="4429124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Segoe Script" pitchFamily="34" charset="0"/>
              </a:rPr>
              <a:t>«Ель растет перед дворцом...»</a:t>
            </a:r>
            <a:endParaRPr lang="ru-RU" sz="2800" dirty="0"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472" y="500042"/>
            <a:ext cx="3786246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Segoe Script" pitchFamily="34" charset="0"/>
              </a:rPr>
              <a:t> «Дуб зеленый над холмом...»</a:t>
            </a:r>
            <a:endParaRPr lang="ru-RU" sz="2800" b="1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28662" y="428604"/>
            <a:ext cx="4286280" cy="304698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400" dirty="0" smtClean="0">
              <a:latin typeface="Segoe Script" pitchFamily="34" charset="0"/>
            </a:endParaRPr>
          </a:p>
          <a:p>
            <a:r>
              <a:rPr lang="ru-RU" sz="2400" dirty="0" smtClean="0">
                <a:latin typeface="Segoe Script" pitchFamily="34" charset="0"/>
              </a:rPr>
              <a:t>  Балтийские  Буяны.</a:t>
            </a:r>
          </a:p>
          <a:p>
            <a:r>
              <a:rPr lang="ru-RU" sz="2400" dirty="0" smtClean="0">
                <a:latin typeface="Segoe Script" pitchFamily="34" charset="0"/>
              </a:rPr>
              <a:t>Буяном на</a:t>
            </a:r>
          </a:p>
          <a:p>
            <a:r>
              <a:rPr lang="ru-RU" sz="2400" dirty="0" smtClean="0">
                <a:latin typeface="Segoe Script" pitchFamily="34" charset="0"/>
              </a:rPr>
              <a:t>Балтике, называли складочное место, расположенное на островке и имеющее пристань.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034" y="500042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Бухта Буян. Остров Беринга</a:t>
            </a:r>
            <a:endParaRPr lang="ru-RU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71868" y="428604"/>
            <a:ext cx="478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Остров Свияжск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000628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43438" y="0"/>
            <a:ext cx="4500562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282" y="214290"/>
            <a:ext cx="6858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«Город же, который сверху </a:t>
            </a:r>
            <a:r>
              <a:rPr lang="ru-RU" sz="2800" dirty="0" err="1" smtClean="0">
                <a:solidFill>
                  <a:srgbClr val="002060"/>
                </a:solidFill>
              </a:rPr>
              <a:t>привезенъ</a:t>
            </a:r>
            <a:r>
              <a:rPr lang="ru-RU" sz="2800" dirty="0" smtClean="0">
                <a:solidFill>
                  <a:srgbClr val="002060"/>
                </a:solidFill>
              </a:rPr>
              <a:t> на половину тое горы стал, а другую половину воеводы и дети </a:t>
            </a:r>
            <a:r>
              <a:rPr lang="ru-RU" sz="2800" dirty="0" err="1" smtClean="0">
                <a:solidFill>
                  <a:srgbClr val="002060"/>
                </a:solidFill>
              </a:rPr>
              <a:t>бояръские</a:t>
            </a:r>
            <a:r>
              <a:rPr lang="ru-RU" sz="2800" dirty="0" smtClean="0">
                <a:solidFill>
                  <a:srgbClr val="002060"/>
                </a:solidFill>
              </a:rPr>
              <a:t> своими людьми </a:t>
            </a:r>
            <a:r>
              <a:rPr lang="ru-RU" sz="2800" dirty="0" err="1" smtClean="0">
                <a:solidFill>
                  <a:srgbClr val="002060"/>
                </a:solidFill>
              </a:rPr>
              <a:t>тотъ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часъ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зделали</a:t>
            </a:r>
            <a:r>
              <a:rPr lang="ru-RU" sz="2800" dirty="0" smtClean="0">
                <a:solidFill>
                  <a:srgbClr val="002060"/>
                </a:solidFill>
              </a:rPr>
              <a:t>, велико </a:t>
            </a:r>
            <a:r>
              <a:rPr lang="ru-RU" sz="2800" dirty="0" err="1" smtClean="0">
                <a:solidFill>
                  <a:srgbClr val="002060"/>
                </a:solidFill>
              </a:rPr>
              <a:t>бо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бяше</a:t>
            </a:r>
            <a:r>
              <a:rPr lang="ru-RU" sz="2800" dirty="0" smtClean="0">
                <a:solidFill>
                  <a:srgbClr val="002060"/>
                </a:solidFill>
              </a:rPr>
              <a:t> место и свершили </a:t>
            </a:r>
            <a:r>
              <a:rPr lang="ru-RU" sz="2800" dirty="0" err="1" smtClean="0">
                <a:solidFill>
                  <a:srgbClr val="002060"/>
                </a:solidFill>
              </a:rPr>
              <a:t>городъ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въ</a:t>
            </a:r>
            <a:r>
              <a:rPr lang="ru-RU" sz="2800" dirty="0" smtClean="0">
                <a:solidFill>
                  <a:srgbClr val="002060"/>
                </a:solidFill>
              </a:rPr>
              <a:t> четыре недели»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143240" y="714356"/>
            <a:ext cx="571504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Segoe Script" pitchFamily="34" charset="0"/>
              </a:rPr>
              <a:t>Остров </a:t>
            </a:r>
            <a:r>
              <a:rPr lang="ru-RU" sz="4000" dirty="0" err="1" smtClean="0">
                <a:solidFill>
                  <a:schemeClr val="accent6">
                    <a:lumMod val="75000"/>
                  </a:schemeClr>
                </a:solidFill>
                <a:latin typeface="Segoe Script" pitchFamily="34" charset="0"/>
              </a:rPr>
              <a:t>Хортица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Segoe Script" pitchFamily="34" charset="0"/>
              </a:rPr>
              <a:t> на реке Днепр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428604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Руководители проекта: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1357298"/>
            <a:ext cx="628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Учительница географии: </a:t>
            </a:r>
            <a:r>
              <a:rPr lang="ru-RU" dirty="0" err="1" smtClean="0"/>
              <a:t>Струженкова</a:t>
            </a:r>
            <a:r>
              <a:rPr lang="ru-RU" dirty="0" smtClean="0"/>
              <a:t> Лариса Анатольевна</a:t>
            </a:r>
          </a:p>
          <a:p>
            <a:r>
              <a:rPr lang="ru-RU" dirty="0" smtClean="0"/>
              <a:t>Учительница литературы: Мартынова Нина Тимофеевна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286125"/>
            <a:ext cx="592935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</a:t>
            </a:r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6000760" y="500042"/>
            <a:ext cx="2928958" cy="350046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28728" y="4714884"/>
            <a:ext cx="7072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Monotype Corsiva" pitchFamily="66" charset="0"/>
              </a:rPr>
              <a:t>МБОУ СШ № 26 имени Александра Сергеевича Пушкина</a:t>
            </a:r>
          </a:p>
          <a:p>
            <a:r>
              <a:rPr lang="ru-RU" sz="4000" dirty="0" smtClean="0">
                <a:latin typeface="Monotype Corsiva" pitchFamily="66" charset="0"/>
              </a:rPr>
              <a:t>        Г. Смоленска</a:t>
            </a:r>
            <a:endParaRPr lang="ru-RU" sz="4000" dirty="0"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5108" y="407194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А. С. Пушкин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786" y="3000372"/>
            <a:ext cx="414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       Выполнил:</a:t>
            </a:r>
          </a:p>
          <a:p>
            <a:r>
              <a:rPr lang="ru-RU" dirty="0" smtClean="0"/>
              <a:t>Обучающийся 7 класса «В», МБОУ СШ № 26 г. Смоленска – Растворов Виктор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928926" y="1214422"/>
            <a:ext cx="214314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8860" y="214311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Р.Днепр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57158" y="4643446"/>
            <a:ext cx="7429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>Остров счастья и спокойствия. Сингапур</a:t>
            </a: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1538" y="714356"/>
            <a:ext cx="2571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5">
                    <a:lumMod val="50000"/>
                  </a:schemeClr>
                </a:solidFill>
              </a:rPr>
              <a:t>Остров Белый</a:t>
            </a:r>
            <a:endParaRPr lang="ru-RU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714744" y="4929198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Monotype Corsiva" pitchFamily="66" charset="0"/>
              </a:rPr>
              <a:t>Остров Белый</a:t>
            </a:r>
            <a:endParaRPr lang="ru-RU" sz="48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57390" y="3000372"/>
            <a:ext cx="4714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Остров </a:t>
            </a:r>
            <a:r>
              <a:rPr lang="ru-RU" sz="4000" dirty="0" err="1" smtClean="0">
                <a:solidFill>
                  <a:schemeClr val="bg1"/>
                </a:solidFill>
              </a:rPr>
              <a:t>Рюген</a:t>
            </a:r>
            <a:r>
              <a:rPr lang="ru-RU" sz="4000" dirty="0" smtClean="0">
                <a:solidFill>
                  <a:schemeClr val="bg1"/>
                </a:solidFill>
              </a:rPr>
              <a:t> (</a:t>
            </a:r>
            <a:r>
              <a:rPr lang="ru-RU" sz="4000" dirty="0" err="1" smtClean="0">
                <a:solidFill>
                  <a:schemeClr val="bg1"/>
                </a:solidFill>
              </a:rPr>
              <a:t>Руян</a:t>
            </a:r>
            <a:r>
              <a:rPr lang="ru-RU" sz="4000" dirty="0" smtClean="0">
                <a:solidFill>
                  <a:schemeClr val="bg1"/>
                </a:solidFill>
              </a:rPr>
              <a:t>)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6380" y="0"/>
            <a:ext cx="3857620" cy="34163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«Видят холм в широком поле;</a:t>
            </a:r>
            <a:br>
              <a:rPr lang="ru-RU" sz="3600" dirty="0" smtClean="0"/>
            </a:br>
            <a:r>
              <a:rPr lang="ru-RU" sz="3600" dirty="0" smtClean="0"/>
              <a:t>Море синее кругом,</a:t>
            </a:r>
            <a:br>
              <a:rPr lang="ru-RU" sz="3600" dirty="0" smtClean="0"/>
            </a:br>
            <a:r>
              <a:rPr lang="ru-RU" sz="3600" dirty="0" smtClean="0"/>
              <a:t>Дуб зеленый над холмом».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528638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86380" y="3429000"/>
            <a:ext cx="385762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714876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0"/>
            <a:ext cx="442912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28662" y="3286124"/>
            <a:ext cx="7143800" cy="34778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Как называется сказка А. С. Пушкина, в которой упоминается остров Буян?(Полное название)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857752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57752" y="0"/>
            <a:ext cx="4286248" cy="618630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Сказка о царе </a:t>
            </a:r>
            <a:r>
              <a:rPr lang="ru-RU" sz="4400" b="1" dirty="0" err="1" smtClean="0"/>
              <a:t>Салтане</a:t>
            </a:r>
            <a:r>
              <a:rPr lang="ru-RU" sz="4400" b="1" dirty="0" smtClean="0"/>
              <a:t>, о сыне его славном и могучем богатыре князе </a:t>
            </a:r>
            <a:r>
              <a:rPr lang="ru-RU" sz="4400" b="1" dirty="0" err="1" smtClean="0"/>
              <a:t>Гвидоне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Салтановиче</a:t>
            </a:r>
            <a:r>
              <a:rPr lang="ru-RU" sz="4400" b="1" dirty="0" smtClean="0"/>
              <a:t> и о прекрасной царевне </a:t>
            </a:r>
            <a:r>
              <a:rPr lang="ru-RU" sz="4400" b="1" dirty="0" err="1" smtClean="0"/>
              <a:t>Ле́беди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57752" y="6215082"/>
            <a:ext cx="4286248" cy="6429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4643438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0"/>
            <a:ext cx="4500562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57224" y="214290"/>
            <a:ext cx="4071966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Остров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Гогланд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43438" y="4000504"/>
            <a:ext cx="4500562" cy="285749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6200000" flipV="1">
            <a:off x="2643174" y="1357298"/>
            <a:ext cx="1857388" cy="18573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1000108"/>
            <a:ext cx="400052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Остров </a:t>
            </a:r>
            <a:r>
              <a:rPr lang="ru-RU" sz="3200" dirty="0" err="1" smtClean="0">
                <a:solidFill>
                  <a:srgbClr val="C00000"/>
                </a:solidFill>
              </a:rPr>
              <a:t>Гогланд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643438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43438" y="0"/>
            <a:ext cx="4500562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285852" y="2786058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3071810"/>
            <a:ext cx="4643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Остров Буян. Архипелаг Северная Земля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000628" y="928670"/>
            <a:ext cx="3857652" cy="51706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Segoe Script" pitchFamily="34" charset="0"/>
              </a:rPr>
              <a:t>В честь острова Буяна из древнеславянских повестей и </a:t>
            </a:r>
            <a:r>
              <a:rPr lang="ru-RU" sz="2400" smtClean="0">
                <a:latin typeface="Segoe Script" pitchFamily="34" charset="0"/>
              </a:rPr>
              <a:t>«Сказке </a:t>
            </a:r>
            <a:r>
              <a:rPr lang="ru-RU" sz="2400" dirty="0" smtClean="0">
                <a:latin typeface="Segoe Script" pitchFamily="34" charset="0"/>
              </a:rPr>
              <a:t>о царе </a:t>
            </a:r>
            <a:r>
              <a:rPr lang="ru-RU" sz="2400" dirty="0" err="1" smtClean="0">
                <a:latin typeface="Segoe Script" pitchFamily="34" charset="0"/>
              </a:rPr>
              <a:t>Салтане</a:t>
            </a:r>
            <a:r>
              <a:rPr lang="ru-RU" sz="2400" dirty="0" smtClean="0">
                <a:latin typeface="Segoe Script" pitchFamily="34" charset="0"/>
              </a:rPr>
              <a:t>, о сыне его славном и могучем богатыре князе </a:t>
            </a:r>
            <a:r>
              <a:rPr lang="ru-RU" sz="2400" dirty="0" err="1" smtClean="0">
                <a:latin typeface="Segoe Script" pitchFamily="34" charset="0"/>
              </a:rPr>
              <a:t>Гвидоне</a:t>
            </a:r>
            <a:r>
              <a:rPr lang="ru-RU" sz="2400" dirty="0" smtClean="0">
                <a:latin typeface="Segoe Script" pitchFamily="34" charset="0"/>
              </a:rPr>
              <a:t> </a:t>
            </a:r>
            <a:r>
              <a:rPr lang="ru-RU" sz="2400" dirty="0" err="1" smtClean="0">
                <a:latin typeface="Segoe Script" pitchFamily="34" charset="0"/>
              </a:rPr>
              <a:t>Салтановиче</a:t>
            </a:r>
            <a:r>
              <a:rPr lang="ru-RU" sz="2400" dirty="0" smtClean="0">
                <a:latin typeface="Segoe Script" pitchFamily="34" charset="0"/>
              </a:rPr>
              <a:t> и о прекрасной царевне </a:t>
            </a:r>
            <a:r>
              <a:rPr lang="ru-RU" sz="2400" dirty="0" err="1" smtClean="0">
                <a:latin typeface="Segoe Script" pitchFamily="34" charset="0"/>
              </a:rPr>
              <a:t>Ле́беди</a:t>
            </a:r>
            <a:r>
              <a:rPr lang="ru-RU" sz="2400" dirty="0" smtClean="0">
                <a:latin typeface="Segoe Script" pitchFamily="34" charset="0"/>
              </a:rPr>
              <a:t>» назван один островов Архипелага Северная Земля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0" y="3000372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214414" y="1500174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714876" y="128586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929058" y="200024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001124" y="235743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714480" y="3286124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85720" y="92867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7158" y="714356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Остров </a:t>
            </a:r>
            <a:r>
              <a:rPr lang="ru-RU" sz="2000" dirty="0" smtClean="0"/>
              <a:t>Рюген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357290" y="1428736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Остров Гогланд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786314" y="114298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Остров Буян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929586" y="2071678"/>
            <a:ext cx="121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Бухта Буян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643306" y="207167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Остров Белый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2786058"/>
            <a:ext cx="178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Остров </a:t>
            </a:r>
            <a:r>
              <a:rPr lang="ru-RU" dirty="0" err="1" smtClean="0"/>
              <a:t>Хортица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785918" y="328612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Остров Свияжск</a:t>
            </a: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2910" y="714356"/>
            <a:ext cx="678661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Спасибо за внимание!</a:t>
            </a:r>
            <a:endParaRPr lang="ru-RU" sz="6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0"/>
            <a:ext cx="4857784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2143108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000892" y="0"/>
            <a:ext cx="2143108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28728" y="214290"/>
            <a:ext cx="6286544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Monotype Corsiva" pitchFamily="66" charset="0"/>
              </a:rPr>
              <a:t>Куда держат путь купцы?</a:t>
            </a:r>
            <a:endParaRPr lang="ru-RU" sz="54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429124" y="428604"/>
            <a:ext cx="40719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«Едем прямо на восток,</a:t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Мимо острова Буяна,</a:t>
            </a:r>
            <a:br>
              <a:rPr lang="ru-RU" sz="3200" dirty="0" smtClean="0">
                <a:latin typeface="Monotype Corsiva" pitchFamily="66" charset="0"/>
              </a:rPr>
            </a:br>
            <a:r>
              <a:rPr lang="ru-RU" sz="3200" dirty="0" smtClean="0">
                <a:latin typeface="Monotype Corsiva" pitchFamily="66" charset="0"/>
              </a:rPr>
              <a:t>В царство славного </a:t>
            </a:r>
            <a:r>
              <a:rPr lang="ru-RU" sz="3200" dirty="0" err="1" smtClean="0">
                <a:latin typeface="Monotype Corsiva" pitchFamily="66" charset="0"/>
              </a:rPr>
              <a:t>Салтана</a:t>
            </a:r>
            <a:r>
              <a:rPr lang="ru-RU" sz="3200" dirty="0" smtClean="0">
                <a:latin typeface="Monotype Corsiva" pitchFamily="66" charset="0"/>
              </a:rPr>
              <a:t>...»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1071546"/>
            <a:ext cx="7429552" cy="53578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7158" y="214290"/>
            <a:ext cx="77153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Чем торговали купцы, проезжавшие мимо острова Буяна в Царство славного                                                               </a:t>
            </a:r>
            <a:r>
              <a:rPr lang="ru-RU" sz="4800" dirty="0" err="1" smtClean="0"/>
              <a:t>Салтана</a:t>
            </a:r>
            <a:r>
              <a:rPr lang="ru-RU" sz="4800" dirty="0" smtClean="0"/>
              <a:t>?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72198" cy="607220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072198" y="0"/>
            <a:ext cx="3071802" cy="58631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atin typeface="Monotype Corsiva" pitchFamily="66" charset="0"/>
              </a:rPr>
              <a:t>„Мы объехали весь свет,</a:t>
            </a:r>
          </a:p>
          <a:p>
            <a:r>
              <a:rPr lang="ru-RU" sz="2500" dirty="0" smtClean="0">
                <a:latin typeface="Monotype Corsiva" pitchFamily="66" charset="0"/>
              </a:rPr>
              <a:t>Торговали соболями,</a:t>
            </a:r>
          </a:p>
          <a:p>
            <a:r>
              <a:rPr lang="ru-RU" sz="2500" dirty="0" err="1" smtClean="0">
                <a:latin typeface="Monotype Corsiva" pitchFamily="66" charset="0"/>
              </a:rPr>
              <a:t>Чернобурыми</a:t>
            </a:r>
            <a:r>
              <a:rPr lang="ru-RU" sz="2500" dirty="0" smtClean="0">
                <a:latin typeface="Monotype Corsiva" pitchFamily="66" charset="0"/>
              </a:rPr>
              <a:t> лисами»</a:t>
            </a:r>
            <a:endParaRPr lang="ru-RU" sz="2500" dirty="0" smtClean="0"/>
          </a:p>
          <a:p>
            <a:endParaRPr lang="ru-RU" sz="2500" dirty="0" smtClean="0">
              <a:latin typeface="Monotype Corsiva" pitchFamily="66" charset="0"/>
            </a:endParaRPr>
          </a:p>
          <a:p>
            <a:r>
              <a:rPr lang="ru-RU" sz="2500" dirty="0" smtClean="0">
                <a:latin typeface="Monotype Corsiva" pitchFamily="66" charset="0"/>
              </a:rPr>
              <a:t>«Мы объехали весь свет, </a:t>
            </a:r>
            <a:br>
              <a:rPr lang="ru-RU" sz="2500" dirty="0" smtClean="0">
                <a:latin typeface="Monotype Corsiva" pitchFamily="66" charset="0"/>
              </a:rPr>
            </a:br>
            <a:r>
              <a:rPr lang="ru-RU" sz="2500" dirty="0" smtClean="0">
                <a:latin typeface="Monotype Corsiva" pitchFamily="66" charset="0"/>
              </a:rPr>
              <a:t>Торговали мы конями, </a:t>
            </a:r>
            <a:br>
              <a:rPr lang="ru-RU" sz="2500" dirty="0" smtClean="0">
                <a:latin typeface="Monotype Corsiva" pitchFamily="66" charset="0"/>
              </a:rPr>
            </a:br>
            <a:r>
              <a:rPr lang="ru-RU" sz="2500" dirty="0" smtClean="0">
                <a:latin typeface="Monotype Corsiva" pitchFamily="66" charset="0"/>
              </a:rPr>
              <a:t>Всё донскими жеребцами»</a:t>
            </a:r>
            <a:r>
              <a:rPr lang="ru-RU" sz="2500" dirty="0" smtClean="0"/>
              <a:t> </a:t>
            </a:r>
          </a:p>
          <a:p>
            <a:endParaRPr lang="ru-RU" sz="2500" dirty="0" smtClean="0"/>
          </a:p>
          <a:p>
            <a:r>
              <a:rPr lang="ru-RU" sz="2500" dirty="0" smtClean="0">
                <a:latin typeface="Monotype Corsiva" pitchFamily="66" charset="0"/>
              </a:rPr>
              <a:t>«Мы объехали весь свет</a:t>
            </a:r>
            <a:br>
              <a:rPr lang="ru-RU" sz="2500" dirty="0" smtClean="0">
                <a:latin typeface="Monotype Corsiva" pitchFamily="66" charset="0"/>
              </a:rPr>
            </a:br>
            <a:r>
              <a:rPr lang="ru-RU" sz="2500" dirty="0" smtClean="0">
                <a:latin typeface="Monotype Corsiva" pitchFamily="66" charset="0"/>
              </a:rPr>
              <a:t>Торговали мы булатом,</a:t>
            </a:r>
            <a:br>
              <a:rPr lang="ru-RU" sz="2500" dirty="0" smtClean="0">
                <a:latin typeface="Monotype Corsiva" pitchFamily="66" charset="0"/>
              </a:rPr>
            </a:br>
            <a:r>
              <a:rPr lang="ru-RU" sz="2500" dirty="0" smtClean="0">
                <a:latin typeface="Monotype Corsiva" pitchFamily="66" charset="0"/>
              </a:rPr>
              <a:t>Чистым серебром и златом»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857892"/>
            <a:ext cx="9144000" cy="10001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143240" y="428604"/>
            <a:ext cx="4929222" cy="25545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Segoe Script" pitchFamily="34" charset="0"/>
              </a:rPr>
              <a:t>Какие растения, растущие на острове Буяне, упоминаются в сказке?</a:t>
            </a:r>
            <a:endParaRPr lang="ru-RU" sz="3200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493</TotalTime>
  <Words>328</Words>
  <Application>Microsoft Office PowerPoint</Application>
  <PresentationFormat>Экран (4:3)</PresentationFormat>
  <Paragraphs>53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fox</dc:creator>
  <cp:lastModifiedBy>Пользователь</cp:lastModifiedBy>
  <cp:revision>47</cp:revision>
  <dcterms:created xsi:type="dcterms:W3CDTF">2017-02-04T20:37:17Z</dcterms:created>
  <dcterms:modified xsi:type="dcterms:W3CDTF">2017-12-04T11:57:15Z</dcterms:modified>
</cp:coreProperties>
</file>