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B755-C644-4333-91C0-B4C920F86A1E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14EC4-9818-490B-BD10-0720B253F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14EC4-9818-490B-BD10-0720B253FE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9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5AE77F-52EE-4B6E-B504-996C6B373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50C339-DF07-40E8-8C64-75CA5EAB1566}" type="datetimeFigureOut">
              <a:rPr lang="ru-RU" smtClean="0"/>
              <a:pPr/>
              <a:t>13.03.2017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609" y="1196752"/>
            <a:ext cx="7543800" cy="259397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Система работы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учителя географии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подготовке обучающихся к итоговой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аттестации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».</a:t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61760" cy="1993776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Знание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только тогда становится знанием,</a:t>
            </a:r>
            <a:endParaRPr lang="ru-RU" sz="22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когда оно приобретено усилиями своей</a:t>
            </a:r>
            <a:endParaRPr lang="ru-RU" sz="22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мысли, а не памятью.</a:t>
            </a:r>
            <a:endParaRPr lang="ru-RU" sz="22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                         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Л.Н.Толстой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 </a:t>
            </a:r>
            <a:r>
              <a:rPr lang="ru-RU" b="1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географии МБОУ «СОШ №7» </a:t>
            </a:r>
            <a:br>
              <a:rPr lang="ru-RU" b="1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города Сафоново Смоленской области</a:t>
            </a:r>
            <a:r>
              <a:rPr lang="ru-RU" b="1" spc="-100" dirty="0">
                <a:solidFill>
                  <a:srgbClr val="675E47"/>
                </a:solidFill>
                <a:ea typeface="Calibri"/>
                <a:cs typeface="Times New Roman"/>
              </a:rPr>
              <a:t/>
            </a:r>
            <a:br>
              <a:rPr lang="ru-RU" b="1" spc="-100" dirty="0">
                <a:solidFill>
                  <a:srgbClr val="675E47"/>
                </a:solidFill>
                <a:ea typeface="Calibri"/>
                <a:cs typeface="Times New Roman"/>
              </a:rPr>
            </a:br>
            <a:r>
              <a:rPr lang="ru-RU" b="1" i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Матвеева     Наталья    Михайловна</a:t>
            </a:r>
          </a:p>
          <a:p>
            <a:endParaRPr lang="ru-RU" b="1" i="1" spc="-1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b="1" i="1" spc="-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             24.03.2017</a:t>
            </a:r>
            <a:endParaRPr lang="ru-RU" b="1" dirty="0"/>
          </a:p>
        </p:txBody>
      </p:sp>
      <p:pic>
        <p:nvPicPr>
          <p:cNvPr id="1026" name="Picture 2" descr="F:\наташа\анимашки для презентаций\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8" y="3483988"/>
            <a:ext cx="2048228" cy="26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аташа\анимашки для презентаций\1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759"/>
            <a:ext cx="2191699" cy="11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аташа\шаблоны презентаций, геогр. картинки\географ.картинки\УП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13" y="353654"/>
            <a:ext cx="1990756" cy="12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истема подготовки к ЕГЭ и ГИА\7508bd8dee6bb010bcad74549378ba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2" y="336975"/>
            <a:ext cx="20020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система подготовки к ЕГЭ и ГИА\49641f252e7d017b2e2b90e78f1156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0727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система подготовки к ЕГЭ и ГИА\be0d139665e09dd2767c5cb72b0d1e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43" y="336975"/>
            <a:ext cx="202665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система подготовки к ЕГЭ и ГИА\cafee2a9dc27e376d87479fe841790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97" y="4044379"/>
            <a:ext cx="2646947" cy="24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наташа\анимашки для презентаций\2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0499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b256424b2a338ba7b3e2bbd7a2e322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2" y="3666172"/>
            <a:ext cx="2066076" cy="29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840" y="25118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 подготовке обучающихся к ЕГЭ и ОГЭ мне также помогают обучающие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вебинары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по географии разных издательств в интернете.  Особенно содержательными мне показались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вебинары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издательства «Легион», которые вела Анна Борисовна 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Эртель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автор методических пособий, очень подробно разбирая задания, которые в виде презентаций  можно использовать и с обучающимися при разборе заданий.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2497956"/>
            <a:ext cx="3513794" cy="25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9471"/>
            <a:ext cx="41385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F:\наташа\анимашки для презентаций\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4725144"/>
            <a:ext cx="1362844" cy="18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083" y="40466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Вебинары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объединённой издательской группы «Дрофа» и «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Вентана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Граф» и их презентации тоже использую в работе с обучающимися по подготовке к ГИА.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3" y="1484784"/>
            <a:ext cx="3631766" cy="23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324"/>
            <a:ext cx="3384376" cy="206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38178"/>
            <a:ext cx="4428492" cy="27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наташа\анимашки для презентаций\2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3" y="4468232"/>
            <a:ext cx="1466638" cy="20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 подготовке к ЕГЭ и ОГЭ я также использую интерактивные плакаты  сайта «Сеть творческих учителей»  в интернете , там творческие и талантливые учителя географии любезно делятся своими разработками, которые помогают в подготовке к  ЕГЭ и ГИА. Например,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Передельская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Татьяна Вячеславовна,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Кугут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Ирина Анатольевна,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Безногова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Ольга Николаевна и другие. Мы работаем с этими материалами, используя интерактивную доску, решая задания.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5193"/>
            <a:ext cx="2259684" cy="17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62" y="2815193"/>
            <a:ext cx="2206411" cy="17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08" y="2815193"/>
            <a:ext cx="2252438" cy="17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80"/>
            <a:ext cx="22764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27" y="4869160"/>
            <a:ext cx="22383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08" y="5064410"/>
            <a:ext cx="2625298" cy="1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272808" cy="526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Данная система мероприятий  способствует  повышению качества подготовки и приводит  к наиболее высоким результатам при сдаче ГИА и ЕГЭ обучающимися.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При подготовке к ОГЭ  и ЕГЭ большое значение имеет и самостоятельная подготовка обучающихся  дома, а этому тоже должен научить учитель.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«  Человек достигнет результата, только делая что-то сам...» (писал Александр Пятигорский, русский философ).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 descr="F:\наташа\анимашки для презентаций\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48414"/>
            <a:ext cx="1442640" cy="18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7632848" cy="549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89F5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Учитель должен организовать  работу по подготовке к ГИА  таким образом, чтобы обеспечить успешную сдачу экзамена для всех обучающихся.</a:t>
            </a:r>
            <a:endParaRPr lang="ru-RU" sz="2400" b="1" dirty="0">
              <a:solidFill>
                <a:srgbClr val="C89F5D">
                  <a:lumMod val="50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C89F5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А закончить своё выступление я хочу китайской пословицей:</a:t>
            </a:r>
            <a:endParaRPr lang="ru-RU" sz="2400" b="1" dirty="0">
              <a:solidFill>
                <a:srgbClr val="C89F5D">
                  <a:lumMod val="50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«Скажи мне – и я забуду.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Покажи мне – и я запомню.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Вовлеки меня – и я научусь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lvl="0" algn="ctr">
              <a:lnSpc>
                <a:spcPct val="115000"/>
              </a:lnSpc>
            </a:pP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srgbClr val="C89F5D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474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Экзамен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- это итог работы и ученика, и учителя на протяжении несколько лет изучения  географии  в школе.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  Один из важнейших факторов, определяющих успешность выпускника в сдаче государственной (итоговой) аттестации – это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поддержка учителя, поддержать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- значит поверить в ученика.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География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-  уникальная естественно-общественная наука и учебный предмет, позволяющий преподать школьникам широкий спектр связей общественных и природных явлений и процессов, происходящих в географической среде. Таким образом, география -  это учебный предмет, который особенно тесно связан с жизнью, современностью.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F:\наташа\анимашки для презентаций\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25497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таша\анимашки для презентаций\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1007"/>
            <a:ext cx="1485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наташа\картинки\картинки глобус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7" y="4437112"/>
            <a:ext cx="1789415" cy="20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7" y="3358739"/>
            <a:ext cx="5377780" cy="34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8703" y="188640"/>
            <a:ext cx="6534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Фундаментом географической подготовки я считаю работу с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географической картой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. При выполнении заданий разрешается пользоваться географическими атласами, но чтобы они стали помощниками, необходимо научить обучающихся с ними работать, научить читать карты.  Потому знание номенклатуры и умение читать карты разного содержания, представление о положении на карте географических объектов – это моё главное требование к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обучающимся на протяжении изучения всего курса географии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98843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617472"/>
            <a:ext cx="3641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Ч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тение синоптической карты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10462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риемы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по топографической карте и плану местности. Особое внимание уделяем построению профиля рельефа местности, так как в школьном курсе географии этому уделяется мало внимания.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1" y="2996952"/>
            <a:ext cx="51047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53" y="1833901"/>
            <a:ext cx="2789287" cy="37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истема подготовки к ЕГЭ и ГИА\slide_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24945"/>
          <a:stretch/>
        </p:blipFill>
        <p:spPr bwMode="auto">
          <a:xfrm>
            <a:off x="407204" y="1584087"/>
            <a:ext cx="7693187" cy="5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спользуем разные сайты в интернете, прежде всего сайт ФИПИ, также сайты «Решу ОГЭ, ЕГЭ», другие  сайты, где можно решать задания онлайн, с последующей проверкой правильности выполнения работы.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0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система подготовки к ЕГЭ и ГИА\slide_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9900" r="26701"/>
          <a:stretch/>
        </p:blipFill>
        <p:spPr bwMode="auto">
          <a:xfrm>
            <a:off x="107504" y="260648"/>
            <a:ext cx="3996444" cy="33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истема подготовки к ЕГЭ и ГИА\slide_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27019"/>
          <a:stretch/>
        </p:blipFill>
        <p:spPr bwMode="auto">
          <a:xfrm>
            <a:off x="4103948" y="255231"/>
            <a:ext cx="394776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система подготовки к ЕГЭ и ГИА\slide_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4536" r="27709"/>
          <a:stretch/>
        </p:blipFill>
        <p:spPr bwMode="auto">
          <a:xfrm>
            <a:off x="251520" y="3612223"/>
            <a:ext cx="4248472" cy="30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система подготовки к ЕГЭ и ГИА\slide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29610"/>
          <a:stretch/>
        </p:blipFill>
        <p:spPr bwMode="auto">
          <a:xfrm>
            <a:off x="4499992" y="3380256"/>
            <a:ext cx="3807188" cy="32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приёмы подготовки к ГИА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индивидуальные консультации;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структурой работы; с умениями заполнять бланки;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демоверсии; вариантов в разных источниках;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теоретического материала по основным разделам курса географии, входящим в работу;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географической, топографической картами, планом и профилем местности, статистическими материалами;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обучающихся по решению различных заданий.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58665"/>
            <a:ext cx="1368152" cy="1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Так же в подготовке к ЕГЭ и ОГЭ я использую пособия А.Б.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Эртель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издательства «Легион» - это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учебно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– методические пособия, которые содержат не только тренировочные варианты тестовых заданий по географии, но и ответы с комментариями и подробным разбором всех типов экзаменационных заданий.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система подготовки к ЕГЭ и ГИА\4923e0603855a77520790a34c87942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" y="2060848"/>
            <a:ext cx="28699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истема подготовки к ЕГЭ и ГИА\fa0b8a03d52836e0cfe92d2b876d6f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00" y="2060848"/>
            <a:ext cx="2682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наташа\анимашки для презентаций\2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66" y="49411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</TotalTime>
  <Words>584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Тема: «Система работы учителя географии  по подготовке обучающихся к итоговой аттестации».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«Система работы учителя географии  по подготовке обучающихся к итоговой аттестации».  учителя географии МБОУ «СОШ №7»  города Сафоново Смоленской области Матвеевой Натальи Михайловны</dc:title>
  <dc:creator>User</dc:creator>
  <cp:lastModifiedBy>User</cp:lastModifiedBy>
  <cp:revision>14</cp:revision>
  <dcterms:created xsi:type="dcterms:W3CDTF">2017-02-28T19:22:00Z</dcterms:created>
  <dcterms:modified xsi:type="dcterms:W3CDTF">2017-03-13T17:43:59Z</dcterms:modified>
</cp:coreProperties>
</file>