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результатов ОГЭ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повышения качества образования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176464" cy="1080120"/>
          </a:xfrm>
        </p:spPr>
        <p:txBody>
          <a:bodyPr/>
          <a:lstStyle/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МБОУ«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37»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г.Смоленска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Ермишкина Н.А.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5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38490" cy="607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92888" cy="504056"/>
          </a:xfrm>
        </p:spPr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5184576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Спасибо за  внимание !</a:t>
            </a:r>
          </a:p>
          <a:p>
            <a:pPr algn="l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ОГЭ по физике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6166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Всего -1085 ( Смоленск – 500)</a:t>
            </a:r>
          </a:p>
          <a:p>
            <a:r>
              <a:rPr lang="ru-RU" sz="2800" dirty="0" smtClean="0"/>
              <a:t>Сдавших – 1021  ( в процентах – 94,1 % )</a:t>
            </a:r>
          </a:p>
          <a:p>
            <a:r>
              <a:rPr lang="ru-RU" sz="2800" dirty="0" smtClean="0"/>
              <a:t>Не сдавших – 64  </a:t>
            </a:r>
          </a:p>
          <a:p>
            <a:pPr marL="0" indent="0">
              <a:buNone/>
            </a:pPr>
            <a:r>
              <a:rPr lang="ru-RU" sz="2800" dirty="0" smtClean="0"/>
              <a:t>На  «5»  - 140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«4» -  439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«3» -  442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«2»  -   64 </a:t>
            </a:r>
          </a:p>
          <a:p>
            <a:pPr marL="0" indent="0">
              <a:buNone/>
            </a:pPr>
            <a:r>
              <a:rPr lang="ru-RU" sz="2800" dirty="0" smtClean="0"/>
              <a:t>Средний балл :</a:t>
            </a:r>
          </a:p>
          <a:p>
            <a:pPr marL="0" indent="0">
              <a:buNone/>
            </a:pPr>
            <a:r>
              <a:rPr lang="ru-RU" sz="2800" dirty="0" smtClean="0"/>
              <a:t>Смоленск   -  3,8 </a:t>
            </a:r>
          </a:p>
          <a:p>
            <a:pPr marL="0" indent="0">
              <a:buNone/>
            </a:pPr>
            <a:r>
              <a:rPr lang="ru-RU" sz="2800" dirty="0" smtClean="0"/>
              <a:t>Область      -  3,4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96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Наибольшие затруднения вызвали задания: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I</a:t>
            </a:r>
            <a:r>
              <a:rPr lang="ru-RU" dirty="0" smtClean="0"/>
              <a:t> часть</a:t>
            </a:r>
          </a:p>
          <a:p>
            <a:r>
              <a:rPr lang="ru-RU" dirty="0" smtClean="0"/>
              <a:t> № 16  -  35</a:t>
            </a:r>
            <a:r>
              <a:rPr lang="ru-RU" smtClean="0"/>
              <a:t>% уч-ся выполнили правильно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№ 10   -  36%</a:t>
            </a:r>
          </a:p>
          <a:p>
            <a:r>
              <a:rPr lang="ru-RU" dirty="0"/>
              <a:t> </a:t>
            </a:r>
            <a:r>
              <a:rPr lang="ru-RU" dirty="0" smtClean="0"/>
              <a:t>№  7    -  38%</a:t>
            </a:r>
          </a:p>
          <a:p>
            <a:r>
              <a:rPr lang="ru-RU" dirty="0"/>
              <a:t> </a:t>
            </a:r>
            <a:r>
              <a:rPr lang="ru-RU" dirty="0" smtClean="0"/>
              <a:t>№ 11   -   43%</a:t>
            </a:r>
          </a:p>
          <a:p>
            <a:r>
              <a:rPr lang="ru-RU" dirty="0"/>
              <a:t> </a:t>
            </a:r>
            <a:r>
              <a:rPr lang="ru-RU" dirty="0" smtClean="0"/>
              <a:t>№12    -   45%</a:t>
            </a:r>
          </a:p>
          <a:p>
            <a:r>
              <a:rPr lang="ru-RU" dirty="0" smtClean="0"/>
              <a:t>№14    -    46%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36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64" y="404664"/>
            <a:ext cx="8363272" cy="157018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ЭКСПЕРИМЕНТАЛЬНОЕ ЗАДАНИЕ 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помощи реостата установите в цепи силу тока  0,3А. Определите работу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электрического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тока за 10 минут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Образец возможного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выполнения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установки. </a:t>
            </a:r>
          </a:p>
          <a:p>
            <a:pPr lvl="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=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 startAt="2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прямых измерений: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0,3A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3,6B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600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 startAt="2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=0,3 *3,6 *600= 648 (Дж).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36" y="2636912"/>
            <a:ext cx="7173364" cy="234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157018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ЗАКОН СОХРАНЕНИЯ МЕХАНИЧЕСКОЙ ЭНЕРГИИ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формулировка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формула, границы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применимости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!!! Значение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зависит от выбора нулевого уровня отсчета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Задачные ситуации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47334" cy="52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ЗАКОН СОХРАНЕНИЯ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ИМПУЛЬСА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6120680" cy="50405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Задачные ситуации</a:t>
            </a: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88424" cy="510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ФОРМУЛЫ - ЦЕПОЧКИ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96752"/>
                <a:ext cx="3816424" cy="518457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𝑝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  <m:r>
                            <a:rPr lang="ru-RU" sz="2400" i="1">
                              <a:latin typeface="Cambria Math"/>
                            </a:rPr>
                            <m:t>𝑉𝑔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𝑝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  <m:r>
                            <a:rPr lang="ru-RU" sz="2400" i="1">
                              <a:latin typeface="Cambria Math"/>
                            </a:rPr>
                            <m:t>𝑉𝑔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atin typeface="Cambria Math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𝑚𝑚𝑣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𝑝𝑣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96752"/>
                <a:ext cx="3816424" cy="51845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2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3246"/>
            <a:ext cx="8363272" cy="1800200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Правильность решения зависит от выбора нужной формулы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237620" cy="43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8237676" cy="13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692697"/>
            <a:ext cx="911123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273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Использование результатов ОГЭ  для повышения качества образования</vt:lpstr>
      <vt:lpstr>Статистика ОГЭ по физике</vt:lpstr>
      <vt:lpstr>Наибольшие затруднения вызвали задания:</vt:lpstr>
      <vt:lpstr>ЭКСПЕРИМЕНТАЛЬНОЕ ЗАДАНИЕ №23  При помощи реостата установите в цепи силу тока  0,3А. Определите работу электрического тока за 10 минут.</vt:lpstr>
      <vt:lpstr>ЗАКОН СОХРАНЕНИЯ МЕХАНИЧЕСКОЙ ЭНЕРГИИ: формулировка, формула, границы применимости  !!! Значение En зависит от выбора нулевого уровня отсчета En .</vt:lpstr>
      <vt:lpstr>ЗАКОН СОХРАНЕНИЯ ИМПУЛЬСА</vt:lpstr>
      <vt:lpstr>ФОРМУЛЫ - ЦЕПОЧКИ</vt:lpstr>
      <vt:lpstr>Правильность решения зависит от выбора нужной формулы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53</cp:revision>
  <dcterms:created xsi:type="dcterms:W3CDTF">2016-08-11T19:13:50Z</dcterms:created>
  <dcterms:modified xsi:type="dcterms:W3CDTF">2016-08-16T09:05:07Z</dcterms:modified>
</cp:coreProperties>
</file>