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9" r:id="rId2"/>
    <p:sldId id="276" r:id="rId3"/>
    <p:sldId id="277" r:id="rId4"/>
    <p:sldId id="278" r:id="rId5"/>
    <p:sldId id="280" r:id="rId6"/>
    <p:sldId id="261" r:id="rId7"/>
    <p:sldId id="260" r:id="rId8"/>
    <p:sldId id="263" r:id="rId9"/>
    <p:sldId id="262" r:id="rId10"/>
    <p:sldId id="265" r:id="rId11"/>
    <p:sldId id="266" r:id="rId12"/>
    <p:sldId id="285" r:id="rId13"/>
    <p:sldId id="287" r:id="rId14"/>
    <p:sldId id="267" r:id="rId15"/>
    <p:sldId id="286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81ED9-6B1C-4FBC-8D86-5540638CFFEB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26F2635-B8E4-4486-B243-6E121AE4C861}">
      <dgm:prSet phldrT="[Текст]" custT="1"/>
      <dgm:spPr/>
      <dgm:t>
        <a:bodyPr/>
        <a:lstStyle/>
        <a:p>
          <a:r>
            <a:rPr lang="ru-RU" altLang="ru-RU" sz="1800" b="1" dirty="0" smtClean="0">
              <a:latin typeface="Arial" charset="0"/>
            </a:rPr>
            <a:t>Государственная итоговая аттестация</a:t>
          </a:r>
          <a:endParaRPr lang="ru-RU" sz="1800" b="1" dirty="0"/>
        </a:p>
      </dgm:t>
    </dgm:pt>
    <dgm:pt modelId="{A775B220-83F6-40A6-B6E5-670F5D2328FD}" type="parTrans" cxnId="{ADC12218-A0F3-4354-AD52-0DF0A81DA204}">
      <dgm:prSet/>
      <dgm:spPr/>
      <dgm:t>
        <a:bodyPr/>
        <a:lstStyle/>
        <a:p>
          <a:endParaRPr lang="ru-RU"/>
        </a:p>
      </dgm:t>
    </dgm:pt>
    <dgm:pt modelId="{9A6F3B56-298E-486C-AA0B-32EEBFDBC795}" type="sibTrans" cxnId="{ADC12218-A0F3-4354-AD52-0DF0A81DA204}">
      <dgm:prSet/>
      <dgm:spPr/>
      <dgm:t>
        <a:bodyPr/>
        <a:lstStyle/>
        <a:p>
          <a:endParaRPr lang="ru-RU"/>
        </a:p>
      </dgm:t>
    </dgm:pt>
    <dgm:pt modelId="{4EC98AFE-D3A1-4B5D-88C3-7BA5524FBDA3}">
      <dgm:prSet phldrT="[Текст]" custT="1"/>
      <dgm:spPr/>
      <dgm:t>
        <a:bodyPr/>
        <a:lstStyle/>
        <a:p>
          <a:r>
            <a:rPr lang="ru-RU" altLang="ru-RU" sz="2000" b="1" dirty="0" smtClean="0">
              <a:latin typeface="Arial" charset="0"/>
            </a:rPr>
            <a:t>ОГЭ или ЕГЭ</a:t>
          </a:r>
          <a:endParaRPr lang="ru-RU" sz="2000" b="1" dirty="0"/>
        </a:p>
      </dgm:t>
    </dgm:pt>
    <dgm:pt modelId="{7722AC86-4B7F-42E4-A852-CB4BC38093EB}" type="parTrans" cxnId="{2018D83A-59BF-4F34-B243-365450FD6941}">
      <dgm:prSet/>
      <dgm:spPr/>
      <dgm:t>
        <a:bodyPr/>
        <a:lstStyle/>
        <a:p>
          <a:endParaRPr lang="ru-RU"/>
        </a:p>
      </dgm:t>
    </dgm:pt>
    <dgm:pt modelId="{2CB2C049-4852-42D4-85BA-87527F9FBB49}" type="sibTrans" cxnId="{2018D83A-59BF-4F34-B243-365450FD6941}">
      <dgm:prSet/>
      <dgm:spPr/>
      <dgm:t>
        <a:bodyPr/>
        <a:lstStyle/>
        <a:p>
          <a:endParaRPr lang="ru-RU"/>
        </a:p>
      </dgm:t>
    </dgm:pt>
    <dgm:pt modelId="{1637B56A-D2E6-4216-8E90-03DA5F831637}">
      <dgm:prSet phldrT="[Текст]" custT="1"/>
      <dgm:spPr/>
      <dgm:t>
        <a:bodyPr/>
        <a:lstStyle/>
        <a:p>
          <a:r>
            <a:rPr lang="ru-RU" sz="1600" b="1" dirty="0" smtClean="0"/>
            <a:t>Контрольные измерительные материалы (КИМ) – комплексы заданий стандартизированной формы</a:t>
          </a:r>
          <a:endParaRPr lang="ru-RU" sz="1600" b="1" dirty="0"/>
        </a:p>
      </dgm:t>
    </dgm:pt>
    <dgm:pt modelId="{020A1AF3-952F-4AF8-83B5-87F75A825065}" type="parTrans" cxnId="{E9F646E3-F1A1-473F-994E-6DD53EF3B721}">
      <dgm:prSet/>
      <dgm:spPr/>
      <dgm:t>
        <a:bodyPr/>
        <a:lstStyle/>
        <a:p>
          <a:endParaRPr lang="ru-RU"/>
        </a:p>
      </dgm:t>
    </dgm:pt>
    <dgm:pt modelId="{388366C4-327A-4854-B00D-7FC37B460D26}" type="sibTrans" cxnId="{E9F646E3-F1A1-473F-994E-6DD53EF3B721}">
      <dgm:prSet/>
      <dgm:spPr/>
      <dgm:t>
        <a:bodyPr/>
        <a:lstStyle/>
        <a:p>
          <a:endParaRPr lang="ru-RU"/>
        </a:p>
      </dgm:t>
    </dgm:pt>
    <dgm:pt modelId="{0CDE97B9-80E7-42FE-B1E7-EDFB95BD538E}">
      <dgm:prSet phldrT="[Текст]" custT="1"/>
      <dgm:spPr/>
      <dgm:t>
        <a:bodyPr/>
        <a:lstStyle/>
        <a:p>
          <a:r>
            <a:rPr lang="ru-RU" altLang="ru-RU" sz="2000" b="1" dirty="0" smtClean="0">
              <a:latin typeface="Arial" charset="0"/>
            </a:rPr>
            <a:t>ГВЭ</a:t>
          </a:r>
          <a:endParaRPr lang="ru-RU" sz="2000" b="1" dirty="0">
            <a:latin typeface="Arial" charset="0"/>
          </a:endParaRPr>
        </a:p>
      </dgm:t>
    </dgm:pt>
    <dgm:pt modelId="{761D4553-4436-46C7-95B5-71C0A75EF963}" type="parTrans" cxnId="{9645F2D2-41FF-415B-AB18-929713CC5CAA}">
      <dgm:prSet/>
      <dgm:spPr/>
      <dgm:t>
        <a:bodyPr/>
        <a:lstStyle/>
        <a:p>
          <a:endParaRPr lang="ru-RU"/>
        </a:p>
      </dgm:t>
    </dgm:pt>
    <dgm:pt modelId="{BC5395B3-BE7C-4615-9190-001E2E773726}" type="sibTrans" cxnId="{9645F2D2-41FF-415B-AB18-929713CC5CAA}">
      <dgm:prSet/>
      <dgm:spPr/>
      <dgm:t>
        <a:bodyPr/>
        <a:lstStyle/>
        <a:p>
          <a:endParaRPr lang="ru-RU"/>
        </a:p>
      </dgm:t>
    </dgm:pt>
    <dgm:pt modelId="{CDAABF4D-A74B-4DA2-8458-6DD70AA80938}">
      <dgm:prSet phldrT="[Текст]" custT="1"/>
      <dgm:spPr/>
      <dgm:t>
        <a:bodyPr/>
        <a:lstStyle/>
        <a:p>
          <a:r>
            <a:rPr lang="ru-RU" altLang="ru-RU" sz="1600" b="1" dirty="0" smtClean="0"/>
            <a:t>Письменные и устные экзамены с использованием текстов, тем, заданий, билетов</a:t>
          </a:r>
          <a:endParaRPr lang="ru-RU" sz="1600" b="1" dirty="0"/>
        </a:p>
      </dgm:t>
    </dgm:pt>
    <dgm:pt modelId="{82DC0ACB-B984-4232-89F6-F42F958E5453}" type="parTrans" cxnId="{ECE21C5D-3BBD-4460-BD69-83A194C2E2C4}">
      <dgm:prSet/>
      <dgm:spPr/>
      <dgm:t>
        <a:bodyPr/>
        <a:lstStyle/>
        <a:p>
          <a:endParaRPr lang="ru-RU"/>
        </a:p>
      </dgm:t>
    </dgm:pt>
    <dgm:pt modelId="{FF31F2E1-73E9-4284-919F-378D949BD8EB}" type="sibTrans" cxnId="{ECE21C5D-3BBD-4460-BD69-83A194C2E2C4}">
      <dgm:prSet/>
      <dgm:spPr/>
      <dgm:t>
        <a:bodyPr/>
        <a:lstStyle/>
        <a:p>
          <a:endParaRPr lang="ru-RU"/>
        </a:p>
      </dgm:t>
    </dgm:pt>
    <dgm:pt modelId="{6195405A-C55D-439F-B41F-B9C942E27938}">
      <dgm:prSet custT="1"/>
      <dgm:spPr/>
      <dgm:t>
        <a:bodyPr/>
        <a:lstStyle/>
        <a:p>
          <a:pPr algn="l"/>
          <a:r>
            <a:rPr lang="ru-RU" altLang="ru-RU" sz="1600" b="1" dirty="0" smtClean="0">
              <a:latin typeface="Arial" charset="0"/>
            </a:rPr>
            <a:t>для обучающихся образовательных организаций, допущенных в текущем году к ГИА </a:t>
          </a:r>
          <a:endParaRPr lang="ru-RU" sz="1600" b="1" dirty="0"/>
        </a:p>
      </dgm:t>
    </dgm:pt>
    <dgm:pt modelId="{6432AD2E-A178-45E1-8710-1A28E23AD81C}" type="parTrans" cxnId="{5B2F605D-DBE8-46D7-B9E9-DF7EFE0022E9}">
      <dgm:prSet/>
      <dgm:spPr/>
      <dgm:t>
        <a:bodyPr/>
        <a:lstStyle/>
        <a:p>
          <a:endParaRPr lang="ru-RU"/>
        </a:p>
      </dgm:t>
    </dgm:pt>
    <dgm:pt modelId="{E1EBAB4D-56E7-452F-B8CB-E5D98C5AD5D7}" type="sibTrans" cxnId="{5B2F605D-DBE8-46D7-B9E9-DF7EFE0022E9}">
      <dgm:prSet/>
      <dgm:spPr/>
      <dgm:t>
        <a:bodyPr/>
        <a:lstStyle/>
        <a:p>
          <a:endParaRPr lang="ru-RU"/>
        </a:p>
      </dgm:t>
    </dgm:pt>
    <dgm:pt modelId="{07312D51-009D-4249-9758-0BC022F90694}">
      <dgm:prSet custT="1"/>
      <dgm:spPr/>
      <dgm:t>
        <a:bodyPr/>
        <a:lstStyle/>
        <a:p>
          <a:pPr algn="l"/>
          <a:r>
            <a:rPr lang="ru-RU" altLang="ru-RU" sz="1600" b="1" dirty="0" smtClean="0">
              <a:latin typeface="Arial" charset="0"/>
            </a:rPr>
            <a:t>для лиц, освоивших ОП ООО в форме семейного  образования (самообразования) и допущенных в текущем году к ГИА</a:t>
          </a:r>
          <a:endParaRPr lang="ru-RU" altLang="ru-RU" sz="1600" b="1" dirty="0">
            <a:latin typeface="Arial" charset="0"/>
          </a:endParaRPr>
        </a:p>
      </dgm:t>
    </dgm:pt>
    <dgm:pt modelId="{5C0E00D9-740E-49B9-AD3A-4C35635B22F5}" type="parTrans" cxnId="{0F39BFAC-030C-4FCB-BDC1-A358C2119D97}">
      <dgm:prSet/>
      <dgm:spPr/>
      <dgm:t>
        <a:bodyPr/>
        <a:lstStyle/>
        <a:p>
          <a:endParaRPr lang="ru-RU"/>
        </a:p>
      </dgm:t>
    </dgm:pt>
    <dgm:pt modelId="{6FA8542B-5733-4510-B901-4D180CABCB6E}" type="sibTrans" cxnId="{0F39BFAC-030C-4FCB-BDC1-A358C2119D97}">
      <dgm:prSet/>
      <dgm:spPr/>
      <dgm:t>
        <a:bodyPr/>
        <a:lstStyle/>
        <a:p>
          <a:endParaRPr lang="ru-RU"/>
        </a:p>
      </dgm:t>
    </dgm:pt>
    <dgm:pt modelId="{F0F7DEAB-0D36-4614-957E-DC7A37B8110B}">
      <dgm:prSet custT="1"/>
      <dgm:spPr/>
      <dgm:t>
        <a:bodyPr/>
        <a:lstStyle/>
        <a:p>
          <a:pPr algn="l"/>
          <a:r>
            <a:rPr lang="ru-RU" altLang="ru-RU" sz="1600" b="1" dirty="0" smtClean="0">
              <a:latin typeface="Arial" charset="0"/>
            </a:rPr>
            <a:t>для обучающихся специальных учебно-воспитательных учреждений закрытого типа</a:t>
          </a:r>
          <a:endParaRPr lang="ru-RU" altLang="ru-RU" sz="1600" b="1" dirty="0">
            <a:latin typeface="Arial" charset="0"/>
          </a:endParaRPr>
        </a:p>
      </dgm:t>
    </dgm:pt>
    <dgm:pt modelId="{0782C780-2F12-4D93-99BC-AB9A8E9C154D}" type="parTrans" cxnId="{28B28518-6295-453C-8AEF-82BB89130A36}">
      <dgm:prSet/>
      <dgm:spPr/>
      <dgm:t>
        <a:bodyPr/>
        <a:lstStyle/>
        <a:p>
          <a:endParaRPr lang="ru-RU"/>
        </a:p>
      </dgm:t>
    </dgm:pt>
    <dgm:pt modelId="{17B933A9-315F-44E4-BC48-F9F03B6FA079}" type="sibTrans" cxnId="{28B28518-6295-453C-8AEF-82BB89130A36}">
      <dgm:prSet/>
      <dgm:spPr/>
      <dgm:t>
        <a:bodyPr/>
        <a:lstStyle/>
        <a:p>
          <a:endParaRPr lang="ru-RU"/>
        </a:p>
      </dgm:t>
    </dgm:pt>
    <dgm:pt modelId="{7FC029CC-CA1E-4DB6-A8AB-6A35B4DCD816}">
      <dgm:prSet custT="1"/>
      <dgm:spPr/>
      <dgm:t>
        <a:bodyPr/>
        <a:lstStyle/>
        <a:p>
          <a:pPr algn="l"/>
          <a:r>
            <a:rPr lang="ru-RU" altLang="ru-RU" sz="1600" b="1" dirty="0" smtClean="0">
              <a:latin typeface="Arial" charset="0"/>
            </a:rPr>
            <a:t>для обучающихся образовательных организаций за пределами РФ</a:t>
          </a:r>
          <a:endParaRPr lang="ru-RU" altLang="ru-RU" sz="1600" b="1" dirty="0">
            <a:latin typeface="Arial" charset="0"/>
          </a:endParaRPr>
        </a:p>
      </dgm:t>
    </dgm:pt>
    <dgm:pt modelId="{8F4DD94C-3578-4E3D-8994-130DE489FAD4}" type="parTrans" cxnId="{3B3155F5-3D17-4F7F-826F-37EB4CA5C2EB}">
      <dgm:prSet/>
      <dgm:spPr/>
      <dgm:t>
        <a:bodyPr/>
        <a:lstStyle/>
        <a:p>
          <a:endParaRPr lang="ru-RU"/>
        </a:p>
      </dgm:t>
    </dgm:pt>
    <dgm:pt modelId="{16141FB4-CD91-4818-A7CA-639FB476301B}" type="sibTrans" cxnId="{3B3155F5-3D17-4F7F-826F-37EB4CA5C2EB}">
      <dgm:prSet/>
      <dgm:spPr/>
      <dgm:t>
        <a:bodyPr/>
        <a:lstStyle/>
        <a:p>
          <a:endParaRPr lang="ru-RU"/>
        </a:p>
      </dgm:t>
    </dgm:pt>
    <dgm:pt modelId="{3022F4C8-FE07-44AB-8C47-FE61D316B40B}">
      <dgm:prSet custT="1"/>
      <dgm:spPr/>
      <dgm:t>
        <a:bodyPr/>
        <a:lstStyle/>
        <a:p>
          <a:pPr algn="l"/>
          <a:r>
            <a:rPr lang="ru-RU" altLang="ru-RU" sz="1600" b="1" dirty="0" smtClean="0">
              <a:latin typeface="Arial" charset="0"/>
            </a:rPr>
            <a:t>для обучающихся с ОВЗ, инвалидов</a:t>
          </a:r>
          <a:endParaRPr lang="ru-RU" altLang="ru-RU" sz="1600" b="1" dirty="0">
            <a:latin typeface="Arial" charset="0"/>
          </a:endParaRPr>
        </a:p>
      </dgm:t>
    </dgm:pt>
    <dgm:pt modelId="{CDD7D369-75FA-4907-8988-0FDCBC9E8A39}" type="parTrans" cxnId="{C421046F-3E5B-4EA9-9DCD-51117458EF4A}">
      <dgm:prSet/>
      <dgm:spPr/>
      <dgm:t>
        <a:bodyPr/>
        <a:lstStyle/>
        <a:p>
          <a:endParaRPr lang="ru-RU"/>
        </a:p>
      </dgm:t>
    </dgm:pt>
    <dgm:pt modelId="{F264256B-0D07-4036-AF7E-E78D883EA5CA}" type="sibTrans" cxnId="{C421046F-3E5B-4EA9-9DCD-51117458EF4A}">
      <dgm:prSet/>
      <dgm:spPr/>
      <dgm:t>
        <a:bodyPr/>
        <a:lstStyle/>
        <a:p>
          <a:endParaRPr lang="ru-RU"/>
        </a:p>
      </dgm:t>
    </dgm:pt>
    <dgm:pt modelId="{A19DBA9B-4FB8-4D63-BBF8-98D3DC9D7D16}" type="pres">
      <dgm:prSet presAssocID="{EC381ED9-6B1C-4FBC-8D86-5540638CFF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53EC55-2462-47CC-8F81-E19562B5F542}" type="pres">
      <dgm:prSet presAssocID="{926F2635-B8E4-4486-B243-6E121AE4C861}" presName="hierRoot1" presStyleCnt="0">
        <dgm:presLayoutVars>
          <dgm:hierBranch val="init"/>
        </dgm:presLayoutVars>
      </dgm:prSet>
      <dgm:spPr/>
    </dgm:pt>
    <dgm:pt modelId="{642BC7E3-E5E5-46EC-A780-D7DCC31D60B0}" type="pres">
      <dgm:prSet presAssocID="{926F2635-B8E4-4486-B243-6E121AE4C861}" presName="rootComposite1" presStyleCnt="0"/>
      <dgm:spPr/>
    </dgm:pt>
    <dgm:pt modelId="{711B0C6B-F3F7-4445-974D-FAD89C4A0E11}" type="pres">
      <dgm:prSet presAssocID="{926F2635-B8E4-4486-B243-6E121AE4C861}" presName="rootText1" presStyleLbl="node0" presStyleIdx="0" presStyleCnt="1" custScaleX="416465" custScaleY="573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A4F285-9276-4A7D-B75E-D848D7EC1897}" type="pres">
      <dgm:prSet presAssocID="{926F2635-B8E4-4486-B243-6E121AE4C86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71EFCBF-23F5-4B99-A04B-71DB1F08058E}" type="pres">
      <dgm:prSet presAssocID="{926F2635-B8E4-4486-B243-6E121AE4C861}" presName="hierChild2" presStyleCnt="0"/>
      <dgm:spPr/>
    </dgm:pt>
    <dgm:pt modelId="{2BAF85A0-5263-483A-A9D7-7009AB7AAC61}" type="pres">
      <dgm:prSet presAssocID="{7722AC86-4B7F-42E4-A852-CB4BC38093E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4371531-0371-4D2A-96A2-7C16BACF5E66}" type="pres">
      <dgm:prSet presAssocID="{4EC98AFE-D3A1-4B5D-88C3-7BA5524FBDA3}" presName="hierRoot2" presStyleCnt="0">
        <dgm:presLayoutVars>
          <dgm:hierBranch val="init"/>
        </dgm:presLayoutVars>
      </dgm:prSet>
      <dgm:spPr/>
    </dgm:pt>
    <dgm:pt modelId="{8D05E9C9-62CC-4B0D-B951-C97026A20D0B}" type="pres">
      <dgm:prSet presAssocID="{4EC98AFE-D3A1-4B5D-88C3-7BA5524FBDA3}" presName="rootComposite" presStyleCnt="0"/>
      <dgm:spPr/>
    </dgm:pt>
    <dgm:pt modelId="{FAE745AA-3748-4DE1-BD08-A68CF6DDB06D}" type="pres">
      <dgm:prSet presAssocID="{4EC98AFE-D3A1-4B5D-88C3-7BA5524FBDA3}" presName="rootText" presStyleLbl="node2" presStyleIdx="0" presStyleCnt="2" custScaleX="182800" custScaleY="723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8554E8-611C-415C-988A-ABAD1D13FE39}" type="pres">
      <dgm:prSet presAssocID="{4EC98AFE-D3A1-4B5D-88C3-7BA5524FBDA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3D4CCAE-316D-43D6-BB4B-CDB4CD11AB74}" type="pres">
      <dgm:prSet presAssocID="{4EC98AFE-D3A1-4B5D-88C3-7BA5524FBDA3}" presName="hierChild4" presStyleCnt="0"/>
      <dgm:spPr/>
    </dgm:pt>
    <dgm:pt modelId="{3A8A1474-9872-4107-B95E-37734685374E}" type="pres">
      <dgm:prSet presAssocID="{020A1AF3-952F-4AF8-83B5-87F75A825065}" presName="Name37" presStyleLbl="parChTrans1D3" presStyleIdx="0" presStyleCnt="2"/>
      <dgm:spPr/>
      <dgm:t>
        <a:bodyPr/>
        <a:lstStyle/>
        <a:p>
          <a:endParaRPr lang="ru-RU"/>
        </a:p>
      </dgm:t>
    </dgm:pt>
    <dgm:pt modelId="{D57991DA-73CA-4A85-B122-99B53782FF4D}" type="pres">
      <dgm:prSet presAssocID="{1637B56A-D2E6-4216-8E90-03DA5F831637}" presName="hierRoot2" presStyleCnt="0">
        <dgm:presLayoutVars>
          <dgm:hierBranch val="init"/>
        </dgm:presLayoutVars>
      </dgm:prSet>
      <dgm:spPr/>
    </dgm:pt>
    <dgm:pt modelId="{0C1DB280-278D-4F35-B861-7813A49EB0A3}" type="pres">
      <dgm:prSet presAssocID="{1637B56A-D2E6-4216-8E90-03DA5F831637}" presName="rootComposite" presStyleCnt="0"/>
      <dgm:spPr/>
    </dgm:pt>
    <dgm:pt modelId="{CF1D5DD1-0A16-48BF-96C3-3073BE309874}" type="pres">
      <dgm:prSet presAssocID="{1637B56A-D2E6-4216-8E90-03DA5F831637}" presName="rootText" presStyleLbl="node3" presStyleIdx="0" presStyleCnt="2" custScaleX="269901" custScaleY="146334" custLinFactNeighborX="4164" custLinFactNeighborY="-19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ABA682-05EC-4521-BF08-E09751C5C48B}" type="pres">
      <dgm:prSet presAssocID="{1637B56A-D2E6-4216-8E90-03DA5F831637}" presName="rootConnector" presStyleLbl="node3" presStyleIdx="0" presStyleCnt="2"/>
      <dgm:spPr/>
      <dgm:t>
        <a:bodyPr/>
        <a:lstStyle/>
        <a:p>
          <a:endParaRPr lang="ru-RU"/>
        </a:p>
      </dgm:t>
    </dgm:pt>
    <dgm:pt modelId="{9EB88CD0-E5E5-4D17-846B-E5367BFA6EE1}" type="pres">
      <dgm:prSet presAssocID="{1637B56A-D2E6-4216-8E90-03DA5F831637}" presName="hierChild4" presStyleCnt="0"/>
      <dgm:spPr/>
    </dgm:pt>
    <dgm:pt modelId="{7BEB0A0B-19D8-46EC-823E-07AD30BAB986}" type="pres">
      <dgm:prSet presAssocID="{6432AD2E-A178-45E1-8710-1A28E23AD81C}" presName="Name37" presStyleLbl="parChTrans1D4" presStyleIdx="0" presStyleCnt="5"/>
      <dgm:spPr/>
      <dgm:t>
        <a:bodyPr/>
        <a:lstStyle/>
        <a:p>
          <a:endParaRPr lang="ru-RU"/>
        </a:p>
      </dgm:t>
    </dgm:pt>
    <dgm:pt modelId="{248660B3-216B-4DE5-8D7B-58573509E266}" type="pres">
      <dgm:prSet presAssocID="{6195405A-C55D-439F-B41F-B9C942E27938}" presName="hierRoot2" presStyleCnt="0">
        <dgm:presLayoutVars>
          <dgm:hierBranch val="init"/>
        </dgm:presLayoutVars>
      </dgm:prSet>
      <dgm:spPr/>
    </dgm:pt>
    <dgm:pt modelId="{D7F32904-B151-4B0A-B80B-9E4D8669C8BB}" type="pres">
      <dgm:prSet presAssocID="{6195405A-C55D-439F-B41F-B9C942E27938}" presName="rootComposite" presStyleCnt="0"/>
      <dgm:spPr/>
    </dgm:pt>
    <dgm:pt modelId="{5625D32A-A25B-4A09-B8E1-6BE0246C2BAD}" type="pres">
      <dgm:prSet presAssocID="{6195405A-C55D-439F-B41F-B9C942E27938}" presName="rootText" presStyleLbl="node4" presStyleIdx="0" presStyleCnt="5" custScaleX="240719" custScaleY="1512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7360F1-2E4D-4233-8DB8-E39CBAB1B5F5}" type="pres">
      <dgm:prSet presAssocID="{6195405A-C55D-439F-B41F-B9C942E27938}" presName="rootConnector" presStyleLbl="node4" presStyleIdx="0" presStyleCnt="5"/>
      <dgm:spPr/>
      <dgm:t>
        <a:bodyPr/>
        <a:lstStyle/>
        <a:p>
          <a:endParaRPr lang="ru-RU"/>
        </a:p>
      </dgm:t>
    </dgm:pt>
    <dgm:pt modelId="{760BB32C-DBF7-4416-B0ED-FF8C7ABE6D86}" type="pres">
      <dgm:prSet presAssocID="{6195405A-C55D-439F-B41F-B9C942E27938}" presName="hierChild4" presStyleCnt="0"/>
      <dgm:spPr/>
    </dgm:pt>
    <dgm:pt modelId="{9A084664-308A-4931-94DE-3DD7D2319BB7}" type="pres">
      <dgm:prSet presAssocID="{6195405A-C55D-439F-B41F-B9C942E27938}" presName="hierChild5" presStyleCnt="0"/>
      <dgm:spPr/>
    </dgm:pt>
    <dgm:pt modelId="{6DA50DB8-1DCB-441A-8F1B-74F1D852D1CD}" type="pres">
      <dgm:prSet presAssocID="{5C0E00D9-740E-49B9-AD3A-4C35635B22F5}" presName="Name37" presStyleLbl="parChTrans1D4" presStyleIdx="1" presStyleCnt="5"/>
      <dgm:spPr/>
      <dgm:t>
        <a:bodyPr/>
        <a:lstStyle/>
        <a:p>
          <a:endParaRPr lang="ru-RU"/>
        </a:p>
      </dgm:t>
    </dgm:pt>
    <dgm:pt modelId="{AB9C2EEF-A912-4103-9EAB-ADB8E6F90713}" type="pres">
      <dgm:prSet presAssocID="{07312D51-009D-4249-9758-0BC022F90694}" presName="hierRoot2" presStyleCnt="0">
        <dgm:presLayoutVars>
          <dgm:hierBranch val="init"/>
        </dgm:presLayoutVars>
      </dgm:prSet>
      <dgm:spPr/>
    </dgm:pt>
    <dgm:pt modelId="{D40EDD81-12D6-40EF-ADCE-7B31064DAE14}" type="pres">
      <dgm:prSet presAssocID="{07312D51-009D-4249-9758-0BC022F90694}" presName="rootComposite" presStyleCnt="0"/>
      <dgm:spPr/>
    </dgm:pt>
    <dgm:pt modelId="{E623C02E-0480-420A-8FDC-518E779363ED}" type="pres">
      <dgm:prSet presAssocID="{07312D51-009D-4249-9758-0BC022F90694}" presName="rootText" presStyleLbl="node4" presStyleIdx="1" presStyleCnt="5" custScaleX="238159" custScaleY="1793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08F922-81F5-4171-890F-0720DB19B13D}" type="pres">
      <dgm:prSet presAssocID="{07312D51-009D-4249-9758-0BC022F90694}" presName="rootConnector" presStyleLbl="node4" presStyleIdx="1" presStyleCnt="5"/>
      <dgm:spPr/>
      <dgm:t>
        <a:bodyPr/>
        <a:lstStyle/>
        <a:p>
          <a:endParaRPr lang="ru-RU"/>
        </a:p>
      </dgm:t>
    </dgm:pt>
    <dgm:pt modelId="{149B1AFB-4E9A-4C21-8BA6-68C437617C6B}" type="pres">
      <dgm:prSet presAssocID="{07312D51-009D-4249-9758-0BC022F90694}" presName="hierChild4" presStyleCnt="0"/>
      <dgm:spPr/>
    </dgm:pt>
    <dgm:pt modelId="{757E6C29-790D-422A-8EDA-00A76AAB8C10}" type="pres">
      <dgm:prSet presAssocID="{07312D51-009D-4249-9758-0BC022F90694}" presName="hierChild5" presStyleCnt="0"/>
      <dgm:spPr/>
    </dgm:pt>
    <dgm:pt modelId="{216945A1-9FEB-4982-A195-AAA941A05BFB}" type="pres">
      <dgm:prSet presAssocID="{1637B56A-D2E6-4216-8E90-03DA5F831637}" presName="hierChild5" presStyleCnt="0"/>
      <dgm:spPr/>
    </dgm:pt>
    <dgm:pt modelId="{645217E5-77C5-44F1-B4E9-19D465AA3C7A}" type="pres">
      <dgm:prSet presAssocID="{4EC98AFE-D3A1-4B5D-88C3-7BA5524FBDA3}" presName="hierChild5" presStyleCnt="0"/>
      <dgm:spPr/>
    </dgm:pt>
    <dgm:pt modelId="{7BEC1F10-C22C-4102-9206-20E65C178145}" type="pres">
      <dgm:prSet presAssocID="{761D4553-4436-46C7-95B5-71C0A75EF96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DB1F8EF-E1FB-46B5-85CB-62492B624788}" type="pres">
      <dgm:prSet presAssocID="{0CDE97B9-80E7-42FE-B1E7-EDFB95BD538E}" presName="hierRoot2" presStyleCnt="0">
        <dgm:presLayoutVars>
          <dgm:hierBranch val="init"/>
        </dgm:presLayoutVars>
      </dgm:prSet>
      <dgm:spPr/>
    </dgm:pt>
    <dgm:pt modelId="{BB46A869-0982-4DB3-AB03-A18898BF3CDC}" type="pres">
      <dgm:prSet presAssocID="{0CDE97B9-80E7-42FE-B1E7-EDFB95BD538E}" presName="rootComposite" presStyleCnt="0"/>
      <dgm:spPr/>
    </dgm:pt>
    <dgm:pt modelId="{1EBD980B-1F21-417E-982D-5CC407B28520}" type="pres">
      <dgm:prSet presAssocID="{0CDE97B9-80E7-42FE-B1E7-EDFB95BD538E}" presName="rootText" presStyleLbl="node2" presStyleIdx="1" presStyleCnt="2" custScaleX="175369" custScaleY="723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33FA91-09C2-4E55-8321-000BEAC7620A}" type="pres">
      <dgm:prSet presAssocID="{0CDE97B9-80E7-42FE-B1E7-EDFB95BD538E}" presName="rootConnector" presStyleLbl="node2" presStyleIdx="1" presStyleCnt="2"/>
      <dgm:spPr/>
      <dgm:t>
        <a:bodyPr/>
        <a:lstStyle/>
        <a:p>
          <a:endParaRPr lang="ru-RU"/>
        </a:p>
      </dgm:t>
    </dgm:pt>
    <dgm:pt modelId="{B53F0249-1A3E-4899-81BD-9AF677327157}" type="pres">
      <dgm:prSet presAssocID="{0CDE97B9-80E7-42FE-B1E7-EDFB95BD538E}" presName="hierChild4" presStyleCnt="0"/>
      <dgm:spPr/>
    </dgm:pt>
    <dgm:pt modelId="{00F22691-CE5C-4F53-8AE1-6ED38247297A}" type="pres">
      <dgm:prSet presAssocID="{82DC0ACB-B984-4232-89F6-F42F958E5453}" presName="Name37" presStyleLbl="parChTrans1D3" presStyleIdx="1" presStyleCnt="2"/>
      <dgm:spPr/>
      <dgm:t>
        <a:bodyPr/>
        <a:lstStyle/>
        <a:p>
          <a:endParaRPr lang="ru-RU"/>
        </a:p>
      </dgm:t>
    </dgm:pt>
    <dgm:pt modelId="{14440F32-CAD1-4E19-B771-328CE072A0C0}" type="pres">
      <dgm:prSet presAssocID="{CDAABF4D-A74B-4DA2-8458-6DD70AA80938}" presName="hierRoot2" presStyleCnt="0">
        <dgm:presLayoutVars>
          <dgm:hierBranch val="init"/>
        </dgm:presLayoutVars>
      </dgm:prSet>
      <dgm:spPr/>
    </dgm:pt>
    <dgm:pt modelId="{1D0CB88C-955A-444F-8A1A-EEBD6C623553}" type="pres">
      <dgm:prSet presAssocID="{CDAABF4D-A74B-4DA2-8458-6DD70AA80938}" presName="rootComposite" presStyleCnt="0"/>
      <dgm:spPr/>
    </dgm:pt>
    <dgm:pt modelId="{CB92608B-6F88-4F8A-BBA8-002009974BD0}" type="pres">
      <dgm:prSet presAssocID="{CDAABF4D-A74B-4DA2-8458-6DD70AA80938}" presName="rootText" presStyleLbl="node3" presStyleIdx="1" presStyleCnt="2" custScaleX="270602" custScaleY="127337" custLinFactNeighborX="2549" custLinFactNeighborY="-19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458445-B29F-4192-87AB-047C7779CE51}" type="pres">
      <dgm:prSet presAssocID="{CDAABF4D-A74B-4DA2-8458-6DD70AA80938}" presName="rootConnector" presStyleLbl="node3" presStyleIdx="1" presStyleCnt="2"/>
      <dgm:spPr/>
      <dgm:t>
        <a:bodyPr/>
        <a:lstStyle/>
        <a:p>
          <a:endParaRPr lang="ru-RU"/>
        </a:p>
      </dgm:t>
    </dgm:pt>
    <dgm:pt modelId="{5EC31B44-8710-42E1-99AC-B334C82DBEDC}" type="pres">
      <dgm:prSet presAssocID="{CDAABF4D-A74B-4DA2-8458-6DD70AA80938}" presName="hierChild4" presStyleCnt="0"/>
      <dgm:spPr/>
    </dgm:pt>
    <dgm:pt modelId="{181631A3-0009-4AD4-A3D3-6019CF57FE26}" type="pres">
      <dgm:prSet presAssocID="{0782C780-2F12-4D93-99BC-AB9A8E9C154D}" presName="Name37" presStyleLbl="parChTrans1D4" presStyleIdx="2" presStyleCnt="5"/>
      <dgm:spPr/>
      <dgm:t>
        <a:bodyPr/>
        <a:lstStyle/>
        <a:p>
          <a:endParaRPr lang="ru-RU"/>
        </a:p>
      </dgm:t>
    </dgm:pt>
    <dgm:pt modelId="{10ECCA74-3F16-4618-AC33-4E8FE8824657}" type="pres">
      <dgm:prSet presAssocID="{F0F7DEAB-0D36-4614-957E-DC7A37B8110B}" presName="hierRoot2" presStyleCnt="0">
        <dgm:presLayoutVars>
          <dgm:hierBranch val="init"/>
        </dgm:presLayoutVars>
      </dgm:prSet>
      <dgm:spPr/>
    </dgm:pt>
    <dgm:pt modelId="{15171E7F-6D3B-48C8-A2B3-F11A2F3B00BE}" type="pres">
      <dgm:prSet presAssocID="{F0F7DEAB-0D36-4614-957E-DC7A37B8110B}" presName="rootComposite" presStyleCnt="0"/>
      <dgm:spPr/>
    </dgm:pt>
    <dgm:pt modelId="{C494B8A9-5B7D-4059-B89B-07ED8C434F6F}" type="pres">
      <dgm:prSet presAssocID="{F0F7DEAB-0D36-4614-957E-DC7A37B8110B}" presName="rootText" presStyleLbl="node4" presStyleIdx="2" presStyleCnt="5" custScaleX="226386" custScaleY="137427" custLinFactNeighborX="-1145" custLinFactNeighborY="70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EC1182-E383-40A2-B93C-2405D58943D0}" type="pres">
      <dgm:prSet presAssocID="{F0F7DEAB-0D36-4614-957E-DC7A37B8110B}" presName="rootConnector" presStyleLbl="node4" presStyleIdx="2" presStyleCnt="5"/>
      <dgm:spPr/>
      <dgm:t>
        <a:bodyPr/>
        <a:lstStyle/>
        <a:p>
          <a:endParaRPr lang="ru-RU"/>
        </a:p>
      </dgm:t>
    </dgm:pt>
    <dgm:pt modelId="{766DEF0F-28D3-42A6-9A58-FF3F2D86B8E4}" type="pres">
      <dgm:prSet presAssocID="{F0F7DEAB-0D36-4614-957E-DC7A37B8110B}" presName="hierChild4" presStyleCnt="0"/>
      <dgm:spPr/>
    </dgm:pt>
    <dgm:pt modelId="{C3589B24-BC31-4637-A232-43C589796717}" type="pres">
      <dgm:prSet presAssocID="{F0F7DEAB-0D36-4614-957E-DC7A37B8110B}" presName="hierChild5" presStyleCnt="0"/>
      <dgm:spPr/>
    </dgm:pt>
    <dgm:pt modelId="{8FD6DA8E-54BA-4C7B-8920-AB0324B62DE0}" type="pres">
      <dgm:prSet presAssocID="{8F4DD94C-3578-4E3D-8994-130DE489FAD4}" presName="Name37" presStyleLbl="parChTrans1D4" presStyleIdx="3" presStyleCnt="5"/>
      <dgm:spPr/>
      <dgm:t>
        <a:bodyPr/>
        <a:lstStyle/>
        <a:p>
          <a:endParaRPr lang="ru-RU"/>
        </a:p>
      </dgm:t>
    </dgm:pt>
    <dgm:pt modelId="{0C6A81D8-ACA5-4847-984C-DA4756254687}" type="pres">
      <dgm:prSet presAssocID="{7FC029CC-CA1E-4DB6-A8AB-6A35B4DCD816}" presName="hierRoot2" presStyleCnt="0">
        <dgm:presLayoutVars>
          <dgm:hierBranch val="init"/>
        </dgm:presLayoutVars>
      </dgm:prSet>
      <dgm:spPr/>
    </dgm:pt>
    <dgm:pt modelId="{F0ED7C5B-A99C-4DF1-8B0D-503E4C526CB6}" type="pres">
      <dgm:prSet presAssocID="{7FC029CC-CA1E-4DB6-A8AB-6A35B4DCD816}" presName="rootComposite" presStyleCnt="0"/>
      <dgm:spPr/>
    </dgm:pt>
    <dgm:pt modelId="{D5C52CF5-6C9C-451E-8BAD-3C8681BC67D1}" type="pres">
      <dgm:prSet presAssocID="{7FC029CC-CA1E-4DB6-A8AB-6A35B4DCD816}" presName="rootText" presStyleLbl="node4" presStyleIdx="3" presStyleCnt="5" custScaleX="225269" custScaleY="1327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BD15ED-DE17-45FA-8FE9-366F29107455}" type="pres">
      <dgm:prSet presAssocID="{7FC029CC-CA1E-4DB6-A8AB-6A35B4DCD816}" presName="rootConnector" presStyleLbl="node4" presStyleIdx="3" presStyleCnt="5"/>
      <dgm:spPr/>
      <dgm:t>
        <a:bodyPr/>
        <a:lstStyle/>
        <a:p>
          <a:endParaRPr lang="ru-RU"/>
        </a:p>
      </dgm:t>
    </dgm:pt>
    <dgm:pt modelId="{A41DCDA3-3D82-413F-A3D7-263C48BD174F}" type="pres">
      <dgm:prSet presAssocID="{7FC029CC-CA1E-4DB6-A8AB-6A35B4DCD816}" presName="hierChild4" presStyleCnt="0"/>
      <dgm:spPr/>
    </dgm:pt>
    <dgm:pt modelId="{8E74376B-F8C0-42FF-A06E-FF797970DFFC}" type="pres">
      <dgm:prSet presAssocID="{7FC029CC-CA1E-4DB6-A8AB-6A35B4DCD816}" presName="hierChild5" presStyleCnt="0"/>
      <dgm:spPr/>
    </dgm:pt>
    <dgm:pt modelId="{AC06AF07-A6ED-41FC-BC0D-907739D5E91C}" type="pres">
      <dgm:prSet presAssocID="{CDD7D369-75FA-4907-8988-0FDCBC9E8A39}" presName="Name37" presStyleLbl="parChTrans1D4" presStyleIdx="4" presStyleCnt="5"/>
      <dgm:spPr/>
      <dgm:t>
        <a:bodyPr/>
        <a:lstStyle/>
        <a:p>
          <a:endParaRPr lang="ru-RU"/>
        </a:p>
      </dgm:t>
    </dgm:pt>
    <dgm:pt modelId="{9D6416C6-FA29-48C8-B892-AB775751AE81}" type="pres">
      <dgm:prSet presAssocID="{3022F4C8-FE07-44AB-8C47-FE61D316B40B}" presName="hierRoot2" presStyleCnt="0">
        <dgm:presLayoutVars>
          <dgm:hierBranch val="init"/>
        </dgm:presLayoutVars>
      </dgm:prSet>
      <dgm:spPr/>
    </dgm:pt>
    <dgm:pt modelId="{E14B5217-AC25-4DDA-9877-AF730D614063}" type="pres">
      <dgm:prSet presAssocID="{3022F4C8-FE07-44AB-8C47-FE61D316B40B}" presName="rootComposite" presStyleCnt="0"/>
      <dgm:spPr/>
    </dgm:pt>
    <dgm:pt modelId="{E1FEED4E-E269-4CB6-ACFC-F921040B3905}" type="pres">
      <dgm:prSet presAssocID="{3022F4C8-FE07-44AB-8C47-FE61D316B40B}" presName="rootText" presStyleLbl="node4" presStyleIdx="4" presStyleCnt="5" custScaleX="221915" custScaleY="1316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C075BD-2906-493F-BED2-B4A0EDCC6941}" type="pres">
      <dgm:prSet presAssocID="{3022F4C8-FE07-44AB-8C47-FE61D316B40B}" presName="rootConnector" presStyleLbl="node4" presStyleIdx="4" presStyleCnt="5"/>
      <dgm:spPr/>
      <dgm:t>
        <a:bodyPr/>
        <a:lstStyle/>
        <a:p>
          <a:endParaRPr lang="ru-RU"/>
        </a:p>
      </dgm:t>
    </dgm:pt>
    <dgm:pt modelId="{92D36DD1-8F1E-45A4-B1A8-FC76EB3516D6}" type="pres">
      <dgm:prSet presAssocID="{3022F4C8-FE07-44AB-8C47-FE61D316B40B}" presName="hierChild4" presStyleCnt="0"/>
      <dgm:spPr/>
    </dgm:pt>
    <dgm:pt modelId="{B9232D59-774B-4047-A118-44767399114C}" type="pres">
      <dgm:prSet presAssocID="{3022F4C8-FE07-44AB-8C47-FE61D316B40B}" presName="hierChild5" presStyleCnt="0"/>
      <dgm:spPr/>
    </dgm:pt>
    <dgm:pt modelId="{791B3D0E-8AD6-421A-90C7-EBFC6707D831}" type="pres">
      <dgm:prSet presAssocID="{CDAABF4D-A74B-4DA2-8458-6DD70AA80938}" presName="hierChild5" presStyleCnt="0"/>
      <dgm:spPr/>
    </dgm:pt>
    <dgm:pt modelId="{7B043675-1BF3-4FC7-82EB-59216854FE9E}" type="pres">
      <dgm:prSet presAssocID="{0CDE97B9-80E7-42FE-B1E7-EDFB95BD538E}" presName="hierChild5" presStyleCnt="0"/>
      <dgm:spPr/>
    </dgm:pt>
    <dgm:pt modelId="{70A9A39E-EF08-4C35-80A9-33ADAD44A731}" type="pres">
      <dgm:prSet presAssocID="{926F2635-B8E4-4486-B243-6E121AE4C861}" presName="hierChild3" presStyleCnt="0"/>
      <dgm:spPr/>
    </dgm:pt>
  </dgm:ptLst>
  <dgm:cxnLst>
    <dgm:cxn modelId="{48CA020E-6D16-45FD-9B52-BF83B66A128C}" type="presOf" srcId="{F0F7DEAB-0D36-4614-957E-DC7A37B8110B}" destId="{C6EC1182-E383-40A2-B93C-2405D58943D0}" srcOrd="1" destOrd="0" presId="urn:microsoft.com/office/officeart/2005/8/layout/orgChart1"/>
    <dgm:cxn modelId="{53768581-44E2-43D4-8A32-3922AE574E45}" type="presOf" srcId="{7FC029CC-CA1E-4DB6-A8AB-6A35B4DCD816}" destId="{F9BD15ED-DE17-45FA-8FE9-366F29107455}" srcOrd="1" destOrd="0" presId="urn:microsoft.com/office/officeart/2005/8/layout/orgChart1"/>
    <dgm:cxn modelId="{9645F2D2-41FF-415B-AB18-929713CC5CAA}" srcId="{926F2635-B8E4-4486-B243-6E121AE4C861}" destId="{0CDE97B9-80E7-42FE-B1E7-EDFB95BD538E}" srcOrd="1" destOrd="0" parTransId="{761D4553-4436-46C7-95B5-71C0A75EF963}" sibTransId="{BC5395B3-BE7C-4615-9190-001E2E773726}"/>
    <dgm:cxn modelId="{0F39BFAC-030C-4FCB-BDC1-A358C2119D97}" srcId="{1637B56A-D2E6-4216-8E90-03DA5F831637}" destId="{07312D51-009D-4249-9758-0BC022F90694}" srcOrd="1" destOrd="0" parTransId="{5C0E00D9-740E-49B9-AD3A-4C35635B22F5}" sibTransId="{6FA8542B-5733-4510-B901-4D180CABCB6E}"/>
    <dgm:cxn modelId="{B6C24B32-58B2-4780-AAF1-D83D635A3061}" type="presOf" srcId="{6432AD2E-A178-45E1-8710-1A28E23AD81C}" destId="{7BEB0A0B-19D8-46EC-823E-07AD30BAB986}" srcOrd="0" destOrd="0" presId="urn:microsoft.com/office/officeart/2005/8/layout/orgChart1"/>
    <dgm:cxn modelId="{0F8B7088-309B-44B8-93DB-790F139C5582}" type="presOf" srcId="{6195405A-C55D-439F-B41F-B9C942E27938}" destId="{5625D32A-A25B-4A09-B8E1-6BE0246C2BAD}" srcOrd="0" destOrd="0" presId="urn:microsoft.com/office/officeart/2005/8/layout/orgChart1"/>
    <dgm:cxn modelId="{ECE21C5D-3BBD-4460-BD69-83A194C2E2C4}" srcId="{0CDE97B9-80E7-42FE-B1E7-EDFB95BD538E}" destId="{CDAABF4D-A74B-4DA2-8458-6DD70AA80938}" srcOrd="0" destOrd="0" parTransId="{82DC0ACB-B984-4232-89F6-F42F958E5453}" sibTransId="{FF31F2E1-73E9-4284-919F-378D949BD8EB}"/>
    <dgm:cxn modelId="{ACB4BD59-97F1-4B3D-A23D-9FE738276E26}" type="presOf" srcId="{0CDE97B9-80E7-42FE-B1E7-EDFB95BD538E}" destId="{1EBD980B-1F21-417E-982D-5CC407B28520}" srcOrd="0" destOrd="0" presId="urn:microsoft.com/office/officeart/2005/8/layout/orgChart1"/>
    <dgm:cxn modelId="{C6D01F58-0324-466D-B9AA-5B84D0EB5929}" type="presOf" srcId="{7FC029CC-CA1E-4DB6-A8AB-6A35B4DCD816}" destId="{D5C52CF5-6C9C-451E-8BAD-3C8681BC67D1}" srcOrd="0" destOrd="0" presId="urn:microsoft.com/office/officeart/2005/8/layout/orgChart1"/>
    <dgm:cxn modelId="{80312D75-1B10-4AEF-9DA3-DA015AF14981}" type="presOf" srcId="{4EC98AFE-D3A1-4B5D-88C3-7BA5524FBDA3}" destId="{5C8554E8-611C-415C-988A-ABAD1D13FE39}" srcOrd="1" destOrd="0" presId="urn:microsoft.com/office/officeart/2005/8/layout/orgChart1"/>
    <dgm:cxn modelId="{E9F646E3-F1A1-473F-994E-6DD53EF3B721}" srcId="{4EC98AFE-D3A1-4B5D-88C3-7BA5524FBDA3}" destId="{1637B56A-D2E6-4216-8E90-03DA5F831637}" srcOrd="0" destOrd="0" parTransId="{020A1AF3-952F-4AF8-83B5-87F75A825065}" sibTransId="{388366C4-327A-4854-B00D-7FC37B460D26}"/>
    <dgm:cxn modelId="{C421046F-3E5B-4EA9-9DCD-51117458EF4A}" srcId="{CDAABF4D-A74B-4DA2-8458-6DD70AA80938}" destId="{3022F4C8-FE07-44AB-8C47-FE61D316B40B}" srcOrd="2" destOrd="0" parTransId="{CDD7D369-75FA-4907-8988-0FDCBC9E8A39}" sibTransId="{F264256B-0D07-4036-AF7E-E78D883EA5CA}"/>
    <dgm:cxn modelId="{EA56AD16-1135-486D-B022-BD1EC3E6207D}" type="presOf" srcId="{761D4553-4436-46C7-95B5-71C0A75EF963}" destId="{7BEC1F10-C22C-4102-9206-20E65C178145}" srcOrd="0" destOrd="0" presId="urn:microsoft.com/office/officeart/2005/8/layout/orgChart1"/>
    <dgm:cxn modelId="{DC895DDC-69F3-4D11-8426-9C3E6C98201A}" type="presOf" srcId="{0782C780-2F12-4D93-99BC-AB9A8E9C154D}" destId="{181631A3-0009-4AD4-A3D3-6019CF57FE26}" srcOrd="0" destOrd="0" presId="urn:microsoft.com/office/officeart/2005/8/layout/orgChart1"/>
    <dgm:cxn modelId="{0C794360-228B-4175-856C-9445F217333E}" type="presOf" srcId="{0CDE97B9-80E7-42FE-B1E7-EDFB95BD538E}" destId="{A733FA91-09C2-4E55-8321-000BEAC7620A}" srcOrd="1" destOrd="0" presId="urn:microsoft.com/office/officeart/2005/8/layout/orgChart1"/>
    <dgm:cxn modelId="{8DF32C94-E1BA-4CB6-BB80-AA25EFCB047C}" type="presOf" srcId="{EC381ED9-6B1C-4FBC-8D86-5540638CFFEB}" destId="{A19DBA9B-4FB8-4D63-BBF8-98D3DC9D7D16}" srcOrd="0" destOrd="0" presId="urn:microsoft.com/office/officeart/2005/8/layout/orgChart1"/>
    <dgm:cxn modelId="{D79924BC-5250-43AE-B7B5-D646C8B6B1C8}" type="presOf" srcId="{5C0E00D9-740E-49B9-AD3A-4C35635B22F5}" destId="{6DA50DB8-1DCB-441A-8F1B-74F1D852D1CD}" srcOrd="0" destOrd="0" presId="urn:microsoft.com/office/officeart/2005/8/layout/orgChart1"/>
    <dgm:cxn modelId="{28B28518-6295-453C-8AEF-82BB89130A36}" srcId="{CDAABF4D-A74B-4DA2-8458-6DD70AA80938}" destId="{F0F7DEAB-0D36-4614-957E-DC7A37B8110B}" srcOrd="0" destOrd="0" parTransId="{0782C780-2F12-4D93-99BC-AB9A8E9C154D}" sibTransId="{17B933A9-315F-44E4-BC48-F9F03B6FA079}"/>
    <dgm:cxn modelId="{5B2F605D-DBE8-46D7-B9E9-DF7EFE0022E9}" srcId="{1637B56A-D2E6-4216-8E90-03DA5F831637}" destId="{6195405A-C55D-439F-B41F-B9C942E27938}" srcOrd="0" destOrd="0" parTransId="{6432AD2E-A178-45E1-8710-1A28E23AD81C}" sibTransId="{E1EBAB4D-56E7-452F-B8CB-E5D98C5AD5D7}"/>
    <dgm:cxn modelId="{FABED13F-EBF1-4C94-9C3D-77195A1165C8}" type="presOf" srcId="{6195405A-C55D-439F-B41F-B9C942E27938}" destId="{A07360F1-2E4D-4233-8DB8-E39CBAB1B5F5}" srcOrd="1" destOrd="0" presId="urn:microsoft.com/office/officeart/2005/8/layout/orgChart1"/>
    <dgm:cxn modelId="{0F65DAF9-87D7-4E56-8306-555FB2AF5BB2}" type="presOf" srcId="{CDD7D369-75FA-4907-8988-0FDCBC9E8A39}" destId="{AC06AF07-A6ED-41FC-BC0D-907739D5E91C}" srcOrd="0" destOrd="0" presId="urn:microsoft.com/office/officeart/2005/8/layout/orgChart1"/>
    <dgm:cxn modelId="{3B3155F5-3D17-4F7F-826F-37EB4CA5C2EB}" srcId="{CDAABF4D-A74B-4DA2-8458-6DD70AA80938}" destId="{7FC029CC-CA1E-4DB6-A8AB-6A35B4DCD816}" srcOrd="1" destOrd="0" parTransId="{8F4DD94C-3578-4E3D-8994-130DE489FAD4}" sibTransId="{16141FB4-CD91-4818-A7CA-639FB476301B}"/>
    <dgm:cxn modelId="{596B3265-8ADA-47E4-B672-9C70851A9A62}" type="presOf" srcId="{3022F4C8-FE07-44AB-8C47-FE61D316B40B}" destId="{3BC075BD-2906-493F-BED2-B4A0EDCC6941}" srcOrd="1" destOrd="0" presId="urn:microsoft.com/office/officeart/2005/8/layout/orgChart1"/>
    <dgm:cxn modelId="{901EB8D2-0757-4930-BF8B-4F40A5786092}" type="presOf" srcId="{8F4DD94C-3578-4E3D-8994-130DE489FAD4}" destId="{8FD6DA8E-54BA-4C7B-8920-AB0324B62DE0}" srcOrd="0" destOrd="0" presId="urn:microsoft.com/office/officeart/2005/8/layout/orgChart1"/>
    <dgm:cxn modelId="{FD4F61CD-A3B5-419F-A4CF-E0857BB6FD63}" type="presOf" srcId="{1637B56A-D2E6-4216-8E90-03DA5F831637}" destId="{F5ABA682-05EC-4521-BF08-E09751C5C48B}" srcOrd="1" destOrd="0" presId="urn:microsoft.com/office/officeart/2005/8/layout/orgChart1"/>
    <dgm:cxn modelId="{76A1EBAE-F6B2-4FE2-B651-B7CB64D530E3}" type="presOf" srcId="{926F2635-B8E4-4486-B243-6E121AE4C861}" destId="{79A4F285-9276-4A7D-B75E-D848D7EC1897}" srcOrd="1" destOrd="0" presId="urn:microsoft.com/office/officeart/2005/8/layout/orgChart1"/>
    <dgm:cxn modelId="{7BB87E87-B3B2-4450-9A6E-79E4CAA337F9}" type="presOf" srcId="{F0F7DEAB-0D36-4614-957E-DC7A37B8110B}" destId="{C494B8A9-5B7D-4059-B89B-07ED8C434F6F}" srcOrd="0" destOrd="0" presId="urn:microsoft.com/office/officeart/2005/8/layout/orgChart1"/>
    <dgm:cxn modelId="{495F3594-9898-438E-B89D-7D91E1EDFFE4}" type="presOf" srcId="{4EC98AFE-D3A1-4B5D-88C3-7BA5524FBDA3}" destId="{FAE745AA-3748-4DE1-BD08-A68CF6DDB06D}" srcOrd="0" destOrd="0" presId="urn:microsoft.com/office/officeart/2005/8/layout/orgChart1"/>
    <dgm:cxn modelId="{2AEB70E3-1A0F-4E68-8BE8-FDE845A12D3B}" type="presOf" srcId="{07312D51-009D-4249-9758-0BC022F90694}" destId="{1808F922-81F5-4171-890F-0720DB19B13D}" srcOrd="1" destOrd="0" presId="urn:microsoft.com/office/officeart/2005/8/layout/orgChart1"/>
    <dgm:cxn modelId="{C9D39B70-61D8-4834-A9EE-B4EF64A1BD5E}" type="presOf" srcId="{CDAABF4D-A74B-4DA2-8458-6DD70AA80938}" destId="{A8458445-B29F-4192-87AB-047C7779CE51}" srcOrd="1" destOrd="0" presId="urn:microsoft.com/office/officeart/2005/8/layout/orgChart1"/>
    <dgm:cxn modelId="{DCEFCB06-7E02-4FBC-91E8-EC84D2EEF7D0}" type="presOf" srcId="{020A1AF3-952F-4AF8-83B5-87F75A825065}" destId="{3A8A1474-9872-4107-B95E-37734685374E}" srcOrd="0" destOrd="0" presId="urn:microsoft.com/office/officeart/2005/8/layout/orgChart1"/>
    <dgm:cxn modelId="{2018D83A-59BF-4F34-B243-365450FD6941}" srcId="{926F2635-B8E4-4486-B243-6E121AE4C861}" destId="{4EC98AFE-D3A1-4B5D-88C3-7BA5524FBDA3}" srcOrd="0" destOrd="0" parTransId="{7722AC86-4B7F-42E4-A852-CB4BC38093EB}" sibTransId="{2CB2C049-4852-42D4-85BA-87527F9FBB49}"/>
    <dgm:cxn modelId="{B2FABDC8-5DC5-45D6-B3E7-F50E11B51C1C}" type="presOf" srcId="{07312D51-009D-4249-9758-0BC022F90694}" destId="{E623C02E-0480-420A-8FDC-518E779363ED}" srcOrd="0" destOrd="0" presId="urn:microsoft.com/office/officeart/2005/8/layout/orgChart1"/>
    <dgm:cxn modelId="{3857EC58-1D6B-40BE-BF9F-0F7857835C26}" type="presOf" srcId="{1637B56A-D2E6-4216-8E90-03DA5F831637}" destId="{CF1D5DD1-0A16-48BF-96C3-3073BE309874}" srcOrd="0" destOrd="0" presId="urn:microsoft.com/office/officeart/2005/8/layout/orgChart1"/>
    <dgm:cxn modelId="{ADC12218-A0F3-4354-AD52-0DF0A81DA204}" srcId="{EC381ED9-6B1C-4FBC-8D86-5540638CFFEB}" destId="{926F2635-B8E4-4486-B243-6E121AE4C861}" srcOrd="0" destOrd="0" parTransId="{A775B220-83F6-40A6-B6E5-670F5D2328FD}" sibTransId="{9A6F3B56-298E-486C-AA0B-32EEBFDBC795}"/>
    <dgm:cxn modelId="{E82B4DC7-E304-4B4D-BCB2-7C5BFFF5338C}" type="presOf" srcId="{CDAABF4D-A74B-4DA2-8458-6DD70AA80938}" destId="{CB92608B-6F88-4F8A-BBA8-002009974BD0}" srcOrd="0" destOrd="0" presId="urn:microsoft.com/office/officeart/2005/8/layout/orgChart1"/>
    <dgm:cxn modelId="{F6013434-771D-4763-881C-18161CA18526}" type="presOf" srcId="{7722AC86-4B7F-42E4-A852-CB4BC38093EB}" destId="{2BAF85A0-5263-483A-A9D7-7009AB7AAC61}" srcOrd="0" destOrd="0" presId="urn:microsoft.com/office/officeart/2005/8/layout/orgChart1"/>
    <dgm:cxn modelId="{D02137E2-34A5-42B5-B432-31BA666C2F98}" type="presOf" srcId="{926F2635-B8E4-4486-B243-6E121AE4C861}" destId="{711B0C6B-F3F7-4445-974D-FAD89C4A0E11}" srcOrd="0" destOrd="0" presId="urn:microsoft.com/office/officeart/2005/8/layout/orgChart1"/>
    <dgm:cxn modelId="{F091A554-5FF4-4C17-83D2-58F6C9889374}" type="presOf" srcId="{82DC0ACB-B984-4232-89F6-F42F958E5453}" destId="{00F22691-CE5C-4F53-8AE1-6ED38247297A}" srcOrd="0" destOrd="0" presId="urn:microsoft.com/office/officeart/2005/8/layout/orgChart1"/>
    <dgm:cxn modelId="{C6694CFF-7025-4989-8BA8-26CD2FE670AC}" type="presOf" srcId="{3022F4C8-FE07-44AB-8C47-FE61D316B40B}" destId="{E1FEED4E-E269-4CB6-ACFC-F921040B3905}" srcOrd="0" destOrd="0" presId="urn:microsoft.com/office/officeart/2005/8/layout/orgChart1"/>
    <dgm:cxn modelId="{EA0A8B34-34AC-4BA5-B44A-BBE965760FA2}" type="presParOf" srcId="{A19DBA9B-4FB8-4D63-BBF8-98D3DC9D7D16}" destId="{A553EC55-2462-47CC-8F81-E19562B5F542}" srcOrd="0" destOrd="0" presId="urn:microsoft.com/office/officeart/2005/8/layout/orgChart1"/>
    <dgm:cxn modelId="{0DBB84B6-C509-4445-8F2C-76CCA9B7493C}" type="presParOf" srcId="{A553EC55-2462-47CC-8F81-E19562B5F542}" destId="{642BC7E3-E5E5-46EC-A780-D7DCC31D60B0}" srcOrd="0" destOrd="0" presId="urn:microsoft.com/office/officeart/2005/8/layout/orgChart1"/>
    <dgm:cxn modelId="{08F17920-8241-4F3D-BD56-F69E8F845E50}" type="presParOf" srcId="{642BC7E3-E5E5-46EC-A780-D7DCC31D60B0}" destId="{711B0C6B-F3F7-4445-974D-FAD89C4A0E11}" srcOrd="0" destOrd="0" presId="urn:microsoft.com/office/officeart/2005/8/layout/orgChart1"/>
    <dgm:cxn modelId="{A1220279-AF9D-44AF-96CF-A431A8AC3AC1}" type="presParOf" srcId="{642BC7E3-E5E5-46EC-A780-D7DCC31D60B0}" destId="{79A4F285-9276-4A7D-B75E-D848D7EC1897}" srcOrd="1" destOrd="0" presId="urn:microsoft.com/office/officeart/2005/8/layout/orgChart1"/>
    <dgm:cxn modelId="{91B718A9-9549-4169-A517-5EC37D4DAE7E}" type="presParOf" srcId="{A553EC55-2462-47CC-8F81-E19562B5F542}" destId="{971EFCBF-23F5-4B99-A04B-71DB1F08058E}" srcOrd="1" destOrd="0" presId="urn:microsoft.com/office/officeart/2005/8/layout/orgChart1"/>
    <dgm:cxn modelId="{91C2310C-A1C5-445C-B23A-EC8CD8DA88EB}" type="presParOf" srcId="{971EFCBF-23F5-4B99-A04B-71DB1F08058E}" destId="{2BAF85A0-5263-483A-A9D7-7009AB7AAC61}" srcOrd="0" destOrd="0" presId="urn:microsoft.com/office/officeart/2005/8/layout/orgChart1"/>
    <dgm:cxn modelId="{CADB56B4-9862-471F-B51D-DA910FC356AA}" type="presParOf" srcId="{971EFCBF-23F5-4B99-A04B-71DB1F08058E}" destId="{D4371531-0371-4D2A-96A2-7C16BACF5E66}" srcOrd="1" destOrd="0" presId="urn:microsoft.com/office/officeart/2005/8/layout/orgChart1"/>
    <dgm:cxn modelId="{1ED2F6CE-A320-4284-A955-8EC24880D185}" type="presParOf" srcId="{D4371531-0371-4D2A-96A2-7C16BACF5E66}" destId="{8D05E9C9-62CC-4B0D-B951-C97026A20D0B}" srcOrd="0" destOrd="0" presId="urn:microsoft.com/office/officeart/2005/8/layout/orgChart1"/>
    <dgm:cxn modelId="{6C911E80-A185-47F6-8749-D16DB7DBCACA}" type="presParOf" srcId="{8D05E9C9-62CC-4B0D-B951-C97026A20D0B}" destId="{FAE745AA-3748-4DE1-BD08-A68CF6DDB06D}" srcOrd="0" destOrd="0" presId="urn:microsoft.com/office/officeart/2005/8/layout/orgChart1"/>
    <dgm:cxn modelId="{DB0B02EF-31AF-4C38-BB74-E24C8BCEF5E8}" type="presParOf" srcId="{8D05E9C9-62CC-4B0D-B951-C97026A20D0B}" destId="{5C8554E8-611C-415C-988A-ABAD1D13FE39}" srcOrd="1" destOrd="0" presId="urn:microsoft.com/office/officeart/2005/8/layout/orgChart1"/>
    <dgm:cxn modelId="{E7EC9361-3745-4B26-A7D5-5705E15F9689}" type="presParOf" srcId="{D4371531-0371-4D2A-96A2-7C16BACF5E66}" destId="{93D4CCAE-316D-43D6-BB4B-CDB4CD11AB74}" srcOrd="1" destOrd="0" presId="urn:microsoft.com/office/officeart/2005/8/layout/orgChart1"/>
    <dgm:cxn modelId="{2AAA03CA-D598-407C-992B-9D8717560E21}" type="presParOf" srcId="{93D4CCAE-316D-43D6-BB4B-CDB4CD11AB74}" destId="{3A8A1474-9872-4107-B95E-37734685374E}" srcOrd="0" destOrd="0" presId="urn:microsoft.com/office/officeart/2005/8/layout/orgChart1"/>
    <dgm:cxn modelId="{01F00EE3-0FF3-4C1D-BEBB-784A3928EA6D}" type="presParOf" srcId="{93D4CCAE-316D-43D6-BB4B-CDB4CD11AB74}" destId="{D57991DA-73CA-4A85-B122-99B53782FF4D}" srcOrd="1" destOrd="0" presId="urn:microsoft.com/office/officeart/2005/8/layout/orgChart1"/>
    <dgm:cxn modelId="{DEECB449-3E0B-4332-9D10-6F96EC4FE622}" type="presParOf" srcId="{D57991DA-73CA-4A85-B122-99B53782FF4D}" destId="{0C1DB280-278D-4F35-B861-7813A49EB0A3}" srcOrd="0" destOrd="0" presId="urn:microsoft.com/office/officeart/2005/8/layout/orgChart1"/>
    <dgm:cxn modelId="{EFB17FE4-A950-48E9-ABFD-E5D85EDD53F2}" type="presParOf" srcId="{0C1DB280-278D-4F35-B861-7813A49EB0A3}" destId="{CF1D5DD1-0A16-48BF-96C3-3073BE309874}" srcOrd="0" destOrd="0" presId="urn:microsoft.com/office/officeart/2005/8/layout/orgChart1"/>
    <dgm:cxn modelId="{19E3F1C2-A794-413E-9C90-D4BC0B545A38}" type="presParOf" srcId="{0C1DB280-278D-4F35-B861-7813A49EB0A3}" destId="{F5ABA682-05EC-4521-BF08-E09751C5C48B}" srcOrd="1" destOrd="0" presId="urn:microsoft.com/office/officeart/2005/8/layout/orgChart1"/>
    <dgm:cxn modelId="{B4ED08C1-7A8F-40DD-BE34-C67EE25F3345}" type="presParOf" srcId="{D57991DA-73CA-4A85-B122-99B53782FF4D}" destId="{9EB88CD0-E5E5-4D17-846B-E5367BFA6EE1}" srcOrd="1" destOrd="0" presId="urn:microsoft.com/office/officeart/2005/8/layout/orgChart1"/>
    <dgm:cxn modelId="{FB8A4276-3625-4566-BBDB-4167A71F91BB}" type="presParOf" srcId="{9EB88CD0-E5E5-4D17-846B-E5367BFA6EE1}" destId="{7BEB0A0B-19D8-46EC-823E-07AD30BAB986}" srcOrd="0" destOrd="0" presId="urn:microsoft.com/office/officeart/2005/8/layout/orgChart1"/>
    <dgm:cxn modelId="{886BA090-8A60-4878-9A31-88D71D9FD647}" type="presParOf" srcId="{9EB88CD0-E5E5-4D17-846B-E5367BFA6EE1}" destId="{248660B3-216B-4DE5-8D7B-58573509E266}" srcOrd="1" destOrd="0" presId="urn:microsoft.com/office/officeart/2005/8/layout/orgChart1"/>
    <dgm:cxn modelId="{9320CF52-22B5-4D6C-A938-67A5DC90281D}" type="presParOf" srcId="{248660B3-216B-4DE5-8D7B-58573509E266}" destId="{D7F32904-B151-4B0A-B80B-9E4D8669C8BB}" srcOrd="0" destOrd="0" presId="urn:microsoft.com/office/officeart/2005/8/layout/orgChart1"/>
    <dgm:cxn modelId="{94A5A681-AFE8-466B-A651-E96B0A2AA8B9}" type="presParOf" srcId="{D7F32904-B151-4B0A-B80B-9E4D8669C8BB}" destId="{5625D32A-A25B-4A09-B8E1-6BE0246C2BAD}" srcOrd="0" destOrd="0" presId="urn:microsoft.com/office/officeart/2005/8/layout/orgChart1"/>
    <dgm:cxn modelId="{57424E0F-C656-4BCC-A340-B2FFCB65EBA3}" type="presParOf" srcId="{D7F32904-B151-4B0A-B80B-9E4D8669C8BB}" destId="{A07360F1-2E4D-4233-8DB8-E39CBAB1B5F5}" srcOrd="1" destOrd="0" presId="urn:microsoft.com/office/officeart/2005/8/layout/orgChart1"/>
    <dgm:cxn modelId="{C08D208C-CF63-4A9A-A35D-47B886D171FC}" type="presParOf" srcId="{248660B3-216B-4DE5-8D7B-58573509E266}" destId="{760BB32C-DBF7-4416-B0ED-FF8C7ABE6D86}" srcOrd="1" destOrd="0" presId="urn:microsoft.com/office/officeart/2005/8/layout/orgChart1"/>
    <dgm:cxn modelId="{75B891E2-4EA2-4916-AAF7-2760F1FF05ED}" type="presParOf" srcId="{248660B3-216B-4DE5-8D7B-58573509E266}" destId="{9A084664-308A-4931-94DE-3DD7D2319BB7}" srcOrd="2" destOrd="0" presId="urn:microsoft.com/office/officeart/2005/8/layout/orgChart1"/>
    <dgm:cxn modelId="{827B38F8-09C4-4A78-931D-9894C0ED0E99}" type="presParOf" srcId="{9EB88CD0-E5E5-4D17-846B-E5367BFA6EE1}" destId="{6DA50DB8-1DCB-441A-8F1B-74F1D852D1CD}" srcOrd="2" destOrd="0" presId="urn:microsoft.com/office/officeart/2005/8/layout/orgChart1"/>
    <dgm:cxn modelId="{4B75220E-4D36-4D76-94F4-4048597D6A26}" type="presParOf" srcId="{9EB88CD0-E5E5-4D17-846B-E5367BFA6EE1}" destId="{AB9C2EEF-A912-4103-9EAB-ADB8E6F90713}" srcOrd="3" destOrd="0" presId="urn:microsoft.com/office/officeart/2005/8/layout/orgChart1"/>
    <dgm:cxn modelId="{D54F9F23-9BDF-4E02-8957-E7378E1FD613}" type="presParOf" srcId="{AB9C2EEF-A912-4103-9EAB-ADB8E6F90713}" destId="{D40EDD81-12D6-40EF-ADCE-7B31064DAE14}" srcOrd="0" destOrd="0" presId="urn:microsoft.com/office/officeart/2005/8/layout/orgChart1"/>
    <dgm:cxn modelId="{2D64EB04-EDCD-4C5B-A258-BC7D9DDF835F}" type="presParOf" srcId="{D40EDD81-12D6-40EF-ADCE-7B31064DAE14}" destId="{E623C02E-0480-420A-8FDC-518E779363ED}" srcOrd="0" destOrd="0" presId="urn:microsoft.com/office/officeart/2005/8/layout/orgChart1"/>
    <dgm:cxn modelId="{F6F84B70-B470-491D-9470-713E72E92DED}" type="presParOf" srcId="{D40EDD81-12D6-40EF-ADCE-7B31064DAE14}" destId="{1808F922-81F5-4171-890F-0720DB19B13D}" srcOrd="1" destOrd="0" presId="urn:microsoft.com/office/officeart/2005/8/layout/orgChart1"/>
    <dgm:cxn modelId="{0EAB498B-B02A-4C46-AA01-0CE7CD651914}" type="presParOf" srcId="{AB9C2EEF-A912-4103-9EAB-ADB8E6F90713}" destId="{149B1AFB-4E9A-4C21-8BA6-68C437617C6B}" srcOrd="1" destOrd="0" presId="urn:microsoft.com/office/officeart/2005/8/layout/orgChart1"/>
    <dgm:cxn modelId="{E86ACFED-F1EF-466A-86C7-5E8EEEDADB48}" type="presParOf" srcId="{AB9C2EEF-A912-4103-9EAB-ADB8E6F90713}" destId="{757E6C29-790D-422A-8EDA-00A76AAB8C10}" srcOrd="2" destOrd="0" presId="urn:microsoft.com/office/officeart/2005/8/layout/orgChart1"/>
    <dgm:cxn modelId="{5778A231-CE39-450F-9B41-F70BDE0A0A47}" type="presParOf" srcId="{D57991DA-73CA-4A85-B122-99B53782FF4D}" destId="{216945A1-9FEB-4982-A195-AAA941A05BFB}" srcOrd="2" destOrd="0" presId="urn:microsoft.com/office/officeart/2005/8/layout/orgChart1"/>
    <dgm:cxn modelId="{C363C2D9-18B3-4002-AFFD-7D8CE4F2D54F}" type="presParOf" srcId="{D4371531-0371-4D2A-96A2-7C16BACF5E66}" destId="{645217E5-77C5-44F1-B4E9-19D465AA3C7A}" srcOrd="2" destOrd="0" presId="urn:microsoft.com/office/officeart/2005/8/layout/orgChart1"/>
    <dgm:cxn modelId="{59CDB2DF-3AE7-4026-83D5-DA47C2090E35}" type="presParOf" srcId="{971EFCBF-23F5-4B99-A04B-71DB1F08058E}" destId="{7BEC1F10-C22C-4102-9206-20E65C178145}" srcOrd="2" destOrd="0" presId="urn:microsoft.com/office/officeart/2005/8/layout/orgChart1"/>
    <dgm:cxn modelId="{576522D3-1DE3-4FB2-9AFB-1A823F0A1C5A}" type="presParOf" srcId="{971EFCBF-23F5-4B99-A04B-71DB1F08058E}" destId="{7DB1F8EF-E1FB-46B5-85CB-62492B624788}" srcOrd="3" destOrd="0" presId="urn:microsoft.com/office/officeart/2005/8/layout/orgChart1"/>
    <dgm:cxn modelId="{4D78D81E-9B64-472E-97DF-B131F2F261E2}" type="presParOf" srcId="{7DB1F8EF-E1FB-46B5-85CB-62492B624788}" destId="{BB46A869-0982-4DB3-AB03-A18898BF3CDC}" srcOrd="0" destOrd="0" presId="urn:microsoft.com/office/officeart/2005/8/layout/orgChart1"/>
    <dgm:cxn modelId="{D6EF507C-6C59-4035-9332-665840D374C6}" type="presParOf" srcId="{BB46A869-0982-4DB3-AB03-A18898BF3CDC}" destId="{1EBD980B-1F21-417E-982D-5CC407B28520}" srcOrd="0" destOrd="0" presId="urn:microsoft.com/office/officeart/2005/8/layout/orgChart1"/>
    <dgm:cxn modelId="{71931A89-2306-4571-893C-07E330013AB6}" type="presParOf" srcId="{BB46A869-0982-4DB3-AB03-A18898BF3CDC}" destId="{A733FA91-09C2-4E55-8321-000BEAC7620A}" srcOrd="1" destOrd="0" presId="urn:microsoft.com/office/officeart/2005/8/layout/orgChart1"/>
    <dgm:cxn modelId="{E7F0FE88-500C-46C6-A342-24241CFD9839}" type="presParOf" srcId="{7DB1F8EF-E1FB-46B5-85CB-62492B624788}" destId="{B53F0249-1A3E-4899-81BD-9AF677327157}" srcOrd="1" destOrd="0" presId="urn:microsoft.com/office/officeart/2005/8/layout/orgChart1"/>
    <dgm:cxn modelId="{2B7D592F-D439-49D1-BFFC-D35BD75E69C5}" type="presParOf" srcId="{B53F0249-1A3E-4899-81BD-9AF677327157}" destId="{00F22691-CE5C-4F53-8AE1-6ED38247297A}" srcOrd="0" destOrd="0" presId="urn:microsoft.com/office/officeart/2005/8/layout/orgChart1"/>
    <dgm:cxn modelId="{6459A8D3-80BA-4F15-9777-2CD3C8115C99}" type="presParOf" srcId="{B53F0249-1A3E-4899-81BD-9AF677327157}" destId="{14440F32-CAD1-4E19-B771-328CE072A0C0}" srcOrd="1" destOrd="0" presId="urn:microsoft.com/office/officeart/2005/8/layout/orgChart1"/>
    <dgm:cxn modelId="{485F7215-B070-49F5-A15F-9DEC34231FCF}" type="presParOf" srcId="{14440F32-CAD1-4E19-B771-328CE072A0C0}" destId="{1D0CB88C-955A-444F-8A1A-EEBD6C623553}" srcOrd="0" destOrd="0" presId="urn:microsoft.com/office/officeart/2005/8/layout/orgChart1"/>
    <dgm:cxn modelId="{BFC11405-410D-45D1-AC19-D655EA2B4869}" type="presParOf" srcId="{1D0CB88C-955A-444F-8A1A-EEBD6C623553}" destId="{CB92608B-6F88-4F8A-BBA8-002009974BD0}" srcOrd="0" destOrd="0" presId="urn:microsoft.com/office/officeart/2005/8/layout/orgChart1"/>
    <dgm:cxn modelId="{0B9D9EBD-4AB7-44FC-9D93-C15609D13B6D}" type="presParOf" srcId="{1D0CB88C-955A-444F-8A1A-EEBD6C623553}" destId="{A8458445-B29F-4192-87AB-047C7779CE51}" srcOrd="1" destOrd="0" presId="urn:microsoft.com/office/officeart/2005/8/layout/orgChart1"/>
    <dgm:cxn modelId="{E643B427-0B08-40FE-ACE4-45FC21485D64}" type="presParOf" srcId="{14440F32-CAD1-4E19-B771-328CE072A0C0}" destId="{5EC31B44-8710-42E1-99AC-B334C82DBEDC}" srcOrd="1" destOrd="0" presId="urn:microsoft.com/office/officeart/2005/8/layout/orgChart1"/>
    <dgm:cxn modelId="{A1216C4E-C110-490B-BED7-20F1B2FE659E}" type="presParOf" srcId="{5EC31B44-8710-42E1-99AC-B334C82DBEDC}" destId="{181631A3-0009-4AD4-A3D3-6019CF57FE26}" srcOrd="0" destOrd="0" presId="urn:microsoft.com/office/officeart/2005/8/layout/orgChart1"/>
    <dgm:cxn modelId="{CD49D160-C463-46DF-897D-35A8961C7D41}" type="presParOf" srcId="{5EC31B44-8710-42E1-99AC-B334C82DBEDC}" destId="{10ECCA74-3F16-4618-AC33-4E8FE8824657}" srcOrd="1" destOrd="0" presId="urn:microsoft.com/office/officeart/2005/8/layout/orgChart1"/>
    <dgm:cxn modelId="{B8CDFAA5-134D-4DE5-8CA7-B60C5EFE5981}" type="presParOf" srcId="{10ECCA74-3F16-4618-AC33-4E8FE8824657}" destId="{15171E7F-6D3B-48C8-A2B3-F11A2F3B00BE}" srcOrd="0" destOrd="0" presId="urn:microsoft.com/office/officeart/2005/8/layout/orgChart1"/>
    <dgm:cxn modelId="{6DDDD6E3-1497-487F-868E-3C176CE1972E}" type="presParOf" srcId="{15171E7F-6D3B-48C8-A2B3-F11A2F3B00BE}" destId="{C494B8A9-5B7D-4059-B89B-07ED8C434F6F}" srcOrd="0" destOrd="0" presId="urn:microsoft.com/office/officeart/2005/8/layout/orgChart1"/>
    <dgm:cxn modelId="{830DE77C-D577-403E-9623-9A17B51014F8}" type="presParOf" srcId="{15171E7F-6D3B-48C8-A2B3-F11A2F3B00BE}" destId="{C6EC1182-E383-40A2-B93C-2405D58943D0}" srcOrd="1" destOrd="0" presId="urn:microsoft.com/office/officeart/2005/8/layout/orgChart1"/>
    <dgm:cxn modelId="{6B3A82D5-99FB-4236-81E2-5E54FC57205F}" type="presParOf" srcId="{10ECCA74-3F16-4618-AC33-4E8FE8824657}" destId="{766DEF0F-28D3-42A6-9A58-FF3F2D86B8E4}" srcOrd="1" destOrd="0" presId="urn:microsoft.com/office/officeart/2005/8/layout/orgChart1"/>
    <dgm:cxn modelId="{42D5E7DD-AD8D-4D7F-A542-8FFD8250DEC3}" type="presParOf" srcId="{10ECCA74-3F16-4618-AC33-4E8FE8824657}" destId="{C3589B24-BC31-4637-A232-43C589796717}" srcOrd="2" destOrd="0" presId="urn:microsoft.com/office/officeart/2005/8/layout/orgChart1"/>
    <dgm:cxn modelId="{4AFEBB68-C731-4FC7-87A9-E99B31E03590}" type="presParOf" srcId="{5EC31B44-8710-42E1-99AC-B334C82DBEDC}" destId="{8FD6DA8E-54BA-4C7B-8920-AB0324B62DE0}" srcOrd="2" destOrd="0" presId="urn:microsoft.com/office/officeart/2005/8/layout/orgChart1"/>
    <dgm:cxn modelId="{EB0B923B-D01E-4E8E-ADF5-236038AB9EFB}" type="presParOf" srcId="{5EC31B44-8710-42E1-99AC-B334C82DBEDC}" destId="{0C6A81D8-ACA5-4847-984C-DA4756254687}" srcOrd="3" destOrd="0" presId="urn:microsoft.com/office/officeart/2005/8/layout/orgChart1"/>
    <dgm:cxn modelId="{FEA27FF5-A234-4E02-B365-141F04ECCB65}" type="presParOf" srcId="{0C6A81D8-ACA5-4847-984C-DA4756254687}" destId="{F0ED7C5B-A99C-4DF1-8B0D-503E4C526CB6}" srcOrd="0" destOrd="0" presId="urn:microsoft.com/office/officeart/2005/8/layout/orgChart1"/>
    <dgm:cxn modelId="{300E6AA7-415D-410C-AB6A-E51F4DF06C29}" type="presParOf" srcId="{F0ED7C5B-A99C-4DF1-8B0D-503E4C526CB6}" destId="{D5C52CF5-6C9C-451E-8BAD-3C8681BC67D1}" srcOrd="0" destOrd="0" presId="urn:microsoft.com/office/officeart/2005/8/layout/orgChart1"/>
    <dgm:cxn modelId="{2F0F9C08-0D21-463E-A6C9-01915EB007A1}" type="presParOf" srcId="{F0ED7C5B-A99C-4DF1-8B0D-503E4C526CB6}" destId="{F9BD15ED-DE17-45FA-8FE9-366F29107455}" srcOrd="1" destOrd="0" presId="urn:microsoft.com/office/officeart/2005/8/layout/orgChart1"/>
    <dgm:cxn modelId="{C0BCDE4D-C450-4DB2-B70F-931AACEA2338}" type="presParOf" srcId="{0C6A81D8-ACA5-4847-984C-DA4756254687}" destId="{A41DCDA3-3D82-413F-A3D7-263C48BD174F}" srcOrd="1" destOrd="0" presId="urn:microsoft.com/office/officeart/2005/8/layout/orgChart1"/>
    <dgm:cxn modelId="{B3593D5A-359D-4940-A140-2AEE06F9885D}" type="presParOf" srcId="{0C6A81D8-ACA5-4847-984C-DA4756254687}" destId="{8E74376B-F8C0-42FF-A06E-FF797970DFFC}" srcOrd="2" destOrd="0" presId="urn:microsoft.com/office/officeart/2005/8/layout/orgChart1"/>
    <dgm:cxn modelId="{92746B10-95DE-42D3-AD41-0A490E63B25E}" type="presParOf" srcId="{5EC31B44-8710-42E1-99AC-B334C82DBEDC}" destId="{AC06AF07-A6ED-41FC-BC0D-907739D5E91C}" srcOrd="4" destOrd="0" presId="urn:microsoft.com/office/officeart/2005/8/layout/orgChart1"/>
    <dgm:cxn modelId="{BF2199FE-680E-4FDD-A994-F9DF2598F2BE}" type="presParOf" srcId="{5EC31B44-8710-42E1-99AC-B334C82DBEDC}" destId="{9D6416C6-FA29-48C8-B892-AB775751AE81}" srcOrd="5" destOrd="0" presId="urn:microsoft.com/office/officeart/2005/8/layout/orgChart1"/>
    <dgm:cxn modelId="{90147218-ECDE-4C77-A952-39168E6FF185}" type="presParOf" srcId="{9D6416C6-FA29-48C8-B892-AB775751AE81}" destId="{E14B5217-AC25-4DDA-9877-AF730D614063}" srcOrd="0" destOrd="0" presId="urn:microsoft.com/office/officeart/2005/8/layout/orgChart1"/>
    <dgm:cxn modelId="{B10AAAE8-BB2A-47CB-874B-204954DAF44E}" type="presParOf" srcId="{E14B5217-AC25-4DDA-9877-AF730D614063}" destId="{E1FEED4E-E269-4CB6-ACFC-F921040B3905}" srcOrd="0" destOrd="0" presId="urn:microsoft.com/office/officeart/2005/8/layout/orgChart1"/>
    <dgm:cxn modelId="{2E17D508-7507-4473-8C9D-0792A66D7225}" type="presParOf" srcId="{E14B5217-AC25-4DDA-9877-AF730D614063}" destId="{3BC075BD-2906-493F-BED2-B4A0EDCC6941}" srcOrd="1" destOrd="0" presId="urn:microsoft.com/office/officeart/2005/8/layout/orgChart1"/>
    <dgm:cxn modelId="{730E0F2F-2637-4437-BF7F-F6B0D8178BB7}" type="presParOf" srcId="{9D6416C6-FA29-48C8-B892-AB775751AE81}" destId="{92D36DD1-8F1E-45A4-B1A8-FC76EB3516D6}" srcOrd="1" destOrd="0" presId="urn:microsoft.com/office/officeart/2005/8/layout/orgChart1"/>
    <dgm:cxn modelId="{47803FD4-4279-45C7-9564-D72D74EF8EC7}" type="presParOf" srcId="{9D6416C6-FA29-48C8-B892-AB775751AE81}" destId="{B9232D59-774B-4047-A118-44767399114C}" srcOrd="2" destOrd="0" presId="urn:microsoft.com/office/officeart/2005/8/layout/orgChart1"/>
    <dgm:cxn modelId="{69FFC82F-030C-4CF9-94C2-024CF33D8963}" type="presParOf" srcId="{14440F32-CAD1-4E19-B771-328CE072A0C0}" destId="{791B3D0E-8AD6-421A-90C7-EBFC6707D831}" srcOrd="2" destOrd="0" presId="urn:microsoft.com/office/officeart/2005/8/layout/orgChart1"/>
    <dgm:cxn modelId="{820BC55E-594B-4188-AB09-62A6A173671A}" type="presParOf" srcId="{7DB1F8EF-E1FB-46B5-85CB-62492B624788}" destId="{7B043675-1BF3-4FC7-82EB-59216854FE9E}" srcOrd="2" destOrd="0" presId="urn:microsoft.com/office/officeart/2005/8/layout/orgChart1"/>
    <dgm:cxn modelId="{E35B416B-9A04-4C9B-835E-417DDCAD4D5D}" type="presParOf" srcId="{A553EC55-2462-47CC-8F81-E19562B5F542}" destId="{70A9A39E-EF08-4C35-80A9-33ADAD44A731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BEE67-498C-4D4B-A6DC-A87E4CC14FF6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315AC-C755-46B2-A3A9-9452F4F69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82;&#1086;&#1084;&#1087;\Desktop\&#1082;%20&#1074;&#1077;&#1073;&#1080;&#1085;&#1072;&#1088;&#1091;\&#1054;&#1089;&#1086;&#1073;&#1077;&#1085;&#1086;&#1089;&#1090;&#1080;%20&#1087;&#1086;&#1076;&#1075;&#1086;&#1090;&#1086;&#1074;&#1082;&#1080;%20&#1043;&#1048;&#1040;%20&#1054;&#1042;&#1047;%202017.ppt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damgia.ru/" TargetMode="External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ge.edu.r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2590800"/>
            <a:ext cx="6172200" cy="22098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Система работы учителя по обеспечению преемственности в формировании математической компетентности обучающихся ОГЭ-ЕГЭ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математики </a:t>
            </a:r>
          </a:p>
          <a:p>
            <a:r>
              <a:rPr lang="ru-RU" dirty="0" smtClean="0"/>
              <a:t>МБОУ «СШ №34» города Смоленска</a:t>
            </a:r>
          </a:p>
          <a:p>
            <a:r>
              <a:rPr lang="ru-RU" dirty="0" smtClean="0"/>
              <a:t>Даньшина Ирина Валерьевна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Различия в восприятии подготовки участниками образовательного процесса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50261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Учащиеся</a:t>
            </a:r>
            <a:r>
              <a:rPr lang="ru-RU" dirty="0" smtClean="0"/>
              <a:t> в своей основной массе отмечают, что подготовка к  </a:t>
            </a:r>
            <a:r>
              <a:rPr lang="ru-RU" dirty="0" smtClean="0"/>
              <a:t>ГИА представляет </a:t>
            </a:r>
            <a:r>
              <a:rPr lang="ru-RU" dirty="0" smtClean="0"/>
              <a:t>собой «получение знаний», «повтор материала», «оценивание своих возможностей», «чтение книг», «подготовка к тестам». </a:t>
            </a:r>
          </a:p>
          <a:p>
            <a:r>
              <a:rPr lang="ru-RU" dirty="0" smtClean="0"/>
              <a:t>По их мнению, подготовка к ЕГЭ «крайне необходима», «будет очень сложным процессом», «занимает много времени». </a:t>
            </a:r>
          </a:p>
          <a:p>
            <a:r>
              <a:rPr lang="ru-RU" dirty="0" smtClean="0"/>
              <a:t>Интересно отметить, что </a:t>
            </a:r>
            <a:r>
              <a:rPr lang="ru-RU" b="1" dirty="0" smtClean="0"/>
              <a:t>учащиеся старших классов  «самым важным и трудным в подготовке к ЕГЭ» считают «труд и стремление», «не поддаваться лени», «не надеяться на авось», «желание и уверенность», «вера в себя» и в завершение всего – «</a:t>
            </a:r>
            <a:r>
              <a:rPr lang="ru-RU" b="1" dirty="0" smtClean="0"/>
              <a:t>готовность к экзамену».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Различия в восприятии подготовки участниками образовательного процесса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153400" cy="50261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Особый интерес </a:t>
            </a:r>
            <a:r>
              <a:rPr lang="ru-RU" b="1" dirty="0" smtClean="0"/>
              <a:t>студентов</a:t>
            </a:r>
            <a:r>
              <a:rPr lang="ru-RU" dirty="0" smtClean="0"/>
              <a:t> вызывает подход, названный ими </a:t>
            </a:r>
            <a:r>
              <a:rPr lang="ru-RU" b="1" dirty="0" smtClean="0"/>
              <a:t>«системная подготовка»: </a:t>
            </a:r>
            <a:r>
              <a:rPr lang="ru-RU" dirty="0" smtClean="0"/>
              <a:t>«как нужно думать, что нужно знать», логики и «структуры учебного предмета»,  суть экзаменационных заданий, опора выпускника на свои возможности. </a:t>
            </a:r>
          </a:p>
          <a:p>
            <a:r>
              <a:rPr lang="ru-RU" dirty="0" smtClean="0"/>
              <a:t>Большая часть студентов, имеющих позитивный опыт сдачи Единого государственного экзамена, акцентирует свое </a:t>
            </a:r>
            <a:r>
              <a:rPr lang="ru-RU" b="1" dirty="0" smtClean="0"/>
              <a:t>внимание на отработке практических умений</a:t>
            </a:r>
            <a:r>
              <a:rPr lang="ru-RU" dirty="0" smtClean="0"/>
              <a:t>: «наработка навыков решения тестов», «выполнение похожих заданий», «тренировка». В процессе подготовки, по их мнению, необходимо «решать типовые задачи», «много раз </a:t>
            </a:r>
            <a:r>
              <a:rPr lang="ru-RU" dirty="0" err="1" smtClean="0"/>
              <a:t>прорешать</a:t>
            </a:r>
            <a:r>
              <a:rPr lang="ru-RU" dirty="0" smtClean="0"/>
              <a:t> каждое задание», «постоянно решать </a:t>
            </a:r>
            <a:r>
              <a:rPr lang="ru-RU" dirty="0" err="1" smtClean="0"/>
              <a:t>КИМы</a:t>
            </a:r>
            <a:r>
              <a:rPr lang="ru-RU" dirty="0" smtClean="0"/>
              <a:t>», </a:t>
            </a:r>
            <a:r>
              <a:rPr lang="ru-RU" b="1" dirty="0" smtClean="0"/>
              <a:t>доводя это умение «до автоматизма».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28600" y="228600"/>
            <a:ext cx="5562600" cy="2667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Формула успеха проста – высокая степень восприимчивости, мотивация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 компетентный педагог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4800" y="3124200"/>
            <a:ext cx="4114800" cy="1981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Систематическое повторение предметного материала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14800" y="2362200"/>
            <a:ext cx="4648200" cy="1752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Фундаментальная предметная подготовка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71800" y="4876800"/>
            <a:ext cx="5181600" cy="1752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Непрерывные тренировки по решению вариантов  ЕГЭ И ОГЭ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4800" y="228600"/>
            <a:ext cx="4495800" cy="1143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Информационная готовность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28600" y="2438400"/>
            <a:ext cx="4495800" cy="1143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Предметная готовность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4343400"/>
            <a:ext cx="4495800" cy="1143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Психологическая готовность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48200" y="609600"/>
            <a:ext cx="4114800" cy="1371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Информационная работа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24400" y="2362200"/>
            <a:ext cx="3962400" cy="2590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Предметная подготовка, мониторинг качества, коррекция ЗУН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57600" y="5105400"/>
            <a:ext cx="3886200" cy="1143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Психологическое сопровождение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28600" y="457200"/>
            <a:ext cx="861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Несомненно, что подготовку к итоговой аттестации необходимо начинать задолго до 9 класса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3716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приучаю учащихся преодолевать трудности порционно, чтобы не впадать в состояние аврала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2209800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76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подготовке к ОГЭ обязательно разбиваю учащихся 9-х классов на группы 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30480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важный компонент практического опыта – это  опыт сдачи экзаменов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3400" y="3886200"/>
            <a:ext cx="723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Обязательно  провожу  работу </a:t>
            </a:r>
            <a:r>
              <a:rPr kumimoji="0" lang="ru-RU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000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учащимися по </a:t>
            </a:r>
            <a:r>
              <a:rPr kumimoji="0" lang="ru-RU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критериями оценивания ОГЭ и ЕГЭ</a:t>
            </a:r>
            <a:endParaRPr kumimoji="0" lang="ru-RU" sz="20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" y="4800600"/>
            <a:ext cx="6775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повторения  при  подготовке к ГИА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95600" y="5943600"/>
            <a:ext cx="24565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родителями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3400" y="5410200"/>
            <a:ext cx="7933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к ГИА детей с особыми образовательными потребностями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5" grpId="0"/>
      <p:bldP spid="14338" grpId="0"/>
      <p:bldP spid="7" grpId="0"/>
      <p:bldP spid="14339" grpId="0"/>
      <p:bldP spid="14340" grpId="0"/>
      <p:bldP spid="3073" grpId="0"/>
      <p:bldP spid="40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382719" cy="544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975702"/>
            <a:ext cx="4701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https://math-oge.sdamgia.ru/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8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170887" cy="553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021288"/>
            <a:ext cx="3787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https://ege.sdamgia.ru/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2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8293615"/>
              </p:ext>
            </p:extLst>
          </p:nvPr>
        </p:nvGraphicFramePr>
        <p:xfrm>
          <a:off x="304800" y="116633"/>
          <a:ext cx="84582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41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265" y="33265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Выпускники </a:t>
            </a:r>
            <a:r>
              <a:rPr lang="ru-RU" sz="2400" b="1" dirty="0">
                <a:solidFill>
                  <a:srgbClr val="002060"/>
                </a:solidFill>
              </a:rPr>
              <a:t>IX классов, </a:t>
            </a:r>
            <a:r>
              <a:rPr lang="ru-RU" sz="2400" dirty="0">
                <a:solidFill>
                  <a:srgbClr val="002060"/>
                </a:solidFill>
              </a:rPr>
              <a:t>являющиеся лицами с ОВЗ, детьми-инвалидами, инвалидами, имеют право добровольно выбрать формат выпускных испытаний – это может быть основной государственный </a:t>
            </a:r>
            <a:r>
              <a:rPr lang="ru-RU" sz="2400" dirty="0" smtClean="0">
                <a:solidFill>
                  <a:srgbClr val="002060"/>
                </a:solidFill>
              </a:rPr>
              <a:t>экзамен </a:t>
            </a:r>
            <a:r>
              <a:rPr lang="ru-RU" sz="2400" b="1" dirty="0" smtClean="0">
                <a:solidFill>
                  <a:srgbClr val="002060"/>
                </a:solidFill>
              </a:rPr>
              <a:t>(ОГЭ)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либо государственный выпускной </a:t>
            </a:r>
            <a:r>
              <a:rPr lang="ru-RU" sz="2400" dirty="0" smtClean="0">
                <a:solidFill>
                  <a:srgbClr val="002060"/>
                </a:solidFill>
              </a:rPr>
              <a:t>экзамен </a:t>
            </a:r>
            <a:r>
              <a:rPr lang="ru-RU" sz="2400" b="1" dirty="0" smtClean="0">
                <a:solidFill>
                  <a:srgbClr val="002060"/>
                </a:solidFill>
              </a:rPr>
              <a:t>(ГВЭ)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3395" y="3212976"/>
            <a:ext cx="8371732" cy="259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marL="0" indent="0"/>
            <a:r>
              <a:rPr lang="ru-RU" sz="2400" dirty="0" smtClean="0">
                <a:solidFill>
                  <a:srgbClr val="002060"/>
                </a:solidFill>
                <a:ea typeface="Microsoft YaHei" charset="-122"/>
              </a:rPr>
              <a:t>Для </a:t>
            </a:r>
            <a:r>
              <a:rPr lang="ru-RU" sz="2400" dirty="0">
                <a:solidFill>
                  <a:srgbClr val="002060"/>
                </a:solidFill>
                <a:ea typeface="Microsoft YaHei" charset="-122"/>
              </a:rPr>
              <a:t>обучающихся с ограниченными возможностями здоровья, обучающихся детей-инвалидов и инвалидов, освоивших образовательные программы </a:t>
            </a:r>
            <a:r>
              <a:rPr lang="ru-RU" sz="2400" b="1" dirty="0">
                <a:solidFill>
                  <a:srgbClr val="002060"/>
                </a:solidFill>
                <a:ea typeface="Microsoft YaHei" charset="-122"/>
              </a:rPr>
              <a:t>основного общего образования</a:t>
            </a:r>
            <a:r>
              <a:rPr lang="ru-RU" sz="2400" dirty="0">
                <a:solidFill>
                  <a:srgbClr val="002060"/>
                </a:solidFill>
                <a:ea typeface="Microsoft YaHei" charset="-122"/>
              </a:rPr>
              <a:t>, количество сдаваемых экзаменов </a:t>
            </a:r>
            <a:r>
              <a:rPr lang="ru-RU" sz="2400" b="1" i="1" dirty="0">
                <a:solidFill>
                  <a:srgbClr val="002060"/>
                </a:solidFill>
                <a:ea typeface="Microsoft YaHei" charset="-122"/>
              </a:rPr>
              <a:t>по их желанию</a:t>
            </a:r>
            <a:r>
              <a:rPr lang="ru-RU" sz="2400" dirty="0">
                <a:solidFill>
                  <a:srgbClr val="002060"/>
                </a:solidFill>
                <a:ea typeface="Microsoft YaHei" charset="-122"/>
              </a:rPr>
              <a:t> сокращается до двух обязательных экзаменов по русскому языку и математике</a:t>
            </a:r>
            <a:r>
              <a:rPr lang="ru-RU" sz="2400" dirty="0" smtClean="0">
                <a:solidFill>
                  <a:srgbClr val="002060"/>
                </a:solidFill>
                <a:ea typeface="Microsoft YaHei" charset="-122"/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altLang="ru-RU" sz="2400" dirty="0">
              <a:solidFill>
                <a:srgbClr val="002060"/>
              </a:solidFill>
              <a:ea typeface="Microsoft YaHei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8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53340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Выпускники XI (XII) </a:t>
            </a:r>
            <a:r>
              <a:rPr lang="ru-RU" sz="2400" dirty="0">
                <a:solidFill>
                  <a:srgbClr val="002060"/>
                </a:solidFill>
              </a:rPr>
              <a:t>классов с ОВЗ имеют право добровольно выбрать </a:t>
            </a:r>
            <a:r>
              <a:rPr lang="ru-RU" sz="2400" b="1" dirty="0">
                <a:solidFill>
                  <a:srgbClr val="002060"/>
                </a:solidFill>
              </a:rPr>
              <a:t>форму ГИА </a:t>
            </a:r>
            <a:r>
              <a:rPr lang="ru-RU" sz="2400" dirty="0">
                <a:solidFill>
                  <a:srgbClr val="002060"/>
                </a:solidFill>
              </a:rPr>
              <a:t>(единый государственный экзамен </a:t>
            </a:r>
            <a:r>
              <a:rPr lang="ru-RU" sz="2400" b="1" dirty="0">
                <a:solidFill>
                  <a:srgbClr val="002060"/>
                </a:solidFill>
              </a:rPr>
              <a:t>(ЕГЭ) </a:t>
            </a:r>
            <a:r>
              <a:rPr lang="ru-RU" sz="2400" dirty="0">
                <a:solidFill>
                  <a:srgbClr val="002060"/>
                </a:solidFill>
              </a:rPr>
              <a:t>или государственный выпускной экзамен </a:t>
            </a:r>
            <a:r>
              <a:rPr lang="ru-RU" sz="2400" b="1" dirty="0">
                <a:solidFill>
                  <a:srgbClr val="002060"/>
                </a:solidFill>
              </a:rPr>
              <a:t>(ГВЭ)</a:t>
            </a:r>
            <a:r>
              <a:rPr lang="ru-RU" sz="2400" dirty="0">
                <a:solidFill>
                  <a:srgbClr val="002060"/>
                </a:solidFill>
              </a:rPr>
              <a:t>). 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Результаты ГВЭ</a:t>
            </a:r>
            <a:r>
              <a:rPr lang="ru-RU" sz="2400" dirty="0">
                <a:solidFill>
                  <a:srgbClr val="002060"/>
                </a:solidFill>
              </a:rPr>
              <a:t>, в отличие от результатов ЕГЭ</a:t>
            </a:r>
            <a:r>
              <a:rPr lang="ru-RU" sz="2400" b="1" dirty="0">
                <a:solidFill>
                  <a:srgbClr val="002060"/>
                </a:solidFill>
              </a:rPr>
              <a:t>, не учитываются при поступлении в вузы</a:t>
            </a:r>
            <a:r>
              <a:rPr lang="ru-RU" sz="2400" dirty="0">
                <a:solidFill>
                  <a:srgbClr val="002060"/>
                </a:solidFill>
              </a:rPr>
              <a:t>, а засчитываются только как итоги государственной итоговой аттестации.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Поступить </a:t>
            </a:r>
            <a:r>
              <a:rPr lang="ru-RU" sz="2400" dirty="0">
                <a:solidFill>
                  <a:srgbClr val="002060"/>
                </a:solidFill>
              </a:rPr>
              <a:t>в вуз обучающиеся, сдававшие ГВЭ, смогут </a:t>
            </a:r>
            <a:r>
              <a:rPr lang="ru-RU" sz="2400" b="1" i="1" dirty="0">
                <a:solidFill>
                  <a:srgbClr val="002060"/>
                </a:solidFill>
              </a:rPr>
              <a:t>по результатам вступительных испытаний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форм</a:t>
            </a:r>
            <a:r>
              <a:rPr lang="ru-RU" sz="2400" dirty="0">
                <a:solidFill>
                  <a:srgbClr val="002060"/>
                </a:solidFill>
              </a:rPr>
              <a:t>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и перечень которых определяются образовательной организацией высшего образования.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35314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564091" cy="502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410" y="5971965"/>
            <a:ext cx="556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http://www.fipi.ru/sborniki-OVZ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окумент 3">
            <a:hlinkClick r:id="rId3" action="ppaction://hlinkpres?slideindex=1&amp;slidetitle=Слайд 1" highlightClick="1"/>
          </p:cNvPr>
          <p:cNvSpPr/>
          <p:nvPr/>
        </p:nvSpPr>
        <p:spPr>
          <a:xfrm>
            <a:off x="7740352" y="6202797"/>
            <a:ext cx="288032" cy="394555"/>
          </a:xfrm>
          <a:prstGeom prst="actionButton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91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0"/>
            <a:ext cx="8382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План работы ШМО учителей математики, физики, астрономии, информатики и ИКТ по подготовке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учащихся к ОГЭ и ЕГЭ 2018 года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Анализ итогов ОГЭ и ЕГЭ за 2016-2017 учебный год.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Обмен  положительным опытом между учителями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ШМО на заседаниях ШМО и педсоветах.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Повышение компетентности учителя через посещение семинаров и  круглых столов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 других образовательных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учреждений города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00000A"/>
                </a:solidFill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 Повышение компетентности учителя через участие с октября по апрель в работе: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Проблемной группы «Методические особенности подготовки учащихся к итоговой аттестации по математике»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Проблемной группы «Методические аспекты подготовки учащихся к итоговой аттестации по физике»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Проблемной группы «Методическое сопровождение государственной (итоговой) аттестации по информатике и ИКТ».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Работа с учащимися  на уроках  с использованием Открытого банка заданий, а также используя печатные  издания, прошедшие экспертизу Федерального института педагогических измерений.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Подготовка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КИМов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 для проведения тренировочных работ в 9-х и 11-х классах;  анализ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проведенных работ,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индивидуальный разбор и коррекция ошибок,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 корректировка  плана подготовки обучающихся к ГИА с учетом поведенного анализа работ.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Организация тематического повторения в течение всего учебного года.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Информационная поддержка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ГИА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через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оформление  тематических стендов  и папок по подготовке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к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ОГЭ И ЕГЭ в кабинетах математики, физики и информатики.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Привлечение интернет ресурсов, работа с сайтами: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  <a:hlinkClick r:id="rId2"/>
              </a:rPr>
              <a:t>http://www.fipi.ru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  <a:hlinkClick r:id="rId2"/>
              </a:rPr>
              <a:t>/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  <a:hlinkClick r:id="rId3"/>
              </a:rPr>
              <a:t>http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  <a:hlinkClick r:id="rId3"/>
              </a:rPr>
              <a:t>://sdamgia.ru/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 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  <a:hlinkClick r:id="rId4"/>
              </a:rPr>
              <a:t>www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  <a:hlinkClick r:id="rId4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  <a:hlinkClick r:id="rId4"/>
              </a:rPr>
              <a:t>ege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  <a:hlinkClick r:id="rId4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  <a:hlinkClick r:id="rId4"/>
              </a:rPr>
              <a:t>edu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  <a:hlinkClick r:id="rId4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  <a:hlinkClick r:id="rId4"/>
              </a:rPr>
              <a:t>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 и др.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00000A"/>
                </a:solidFill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Регулярное 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роведение родительских собраний и индивидуальных консультаций с родителями.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5486400"/>
            <a:ext cx="1905000" cy="762000"/>
          </a:xfrm>
        </p:spPr>
        <p:txBody>
          <a:bodyPr/>
          <a:lstStyle/>
          <a:p>
            <a:pPr algn="ctr"/>
            <a:r>
              <a:rPr lang="ru-RU" b="1" dirty="0" smtClean="0"/>
              <a:t>ГИА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2667000" cy="5562600"/>
          </a:xfrm>
        </p:spPr>
        <p:txBody>
          <a:bodyPr/>
          <a:lstStyle/>
          <a:p>
            <a:pPr marL="108000" indent="0" algn="ctr">
              <a:spcBef>
                <a:spcPts val="0"/>
              </a:spcBef>
              <a:spcAft>
                <a:spcPts val="600"/>
              </a:spcAft>
            </a:pPr>
            <a:r>
              <a:rPr lang="ru-RU" sz="2800" u="sng" dirty="0" smtClean="0">
                <a:solidFill>
                  <a:srgbClr val="0070C0"/>
                </a:solidFill>
              </a:rPr>
              <a:t>ОГЭ</a:t>
            </a:r>
          </a:p>
          <a:p>
            <a:pPr marL="108000" indent="0" algn="ctr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/>
              <a:t>Процедура подготовки и сдачи ГИА нова для учащихся.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 smtClean="0"/>
          </a:p>
          <a:p>
            <a:pPr marL="108000" indent="0" algn="ctr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/>
              <a:t>Результат влияет на оценку в школьном аттестате.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108000" indent="0" algn="ctr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/>
              <a:t>Определяет профиль дальнейшего образования.</a:t>
            </a:r>
            <a:r>
              <a:rPr lang="ru-RU" sz="3200" dirty="0" smtClean="0"/>
              <a:t> </a:t>
            </a:r>
            <a:endParaRPr lang="ru-RU" sz="1800" dirty="0" smtClean="0">
              <a:solidFill>
                <a:srgbClr val="FF0000"/>
              </a:solidFill>
            </a:endParaRPr>
          </a:p>
          <a:p>
            <a:pPr marL="10800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ru-RU" sz="2000" dirty="0" smtClean="0"/>
          </a:p>
          <a:p>
            <a:pPr marL="10800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19800" y="685800"/>
            <a:ext cx="2667000" cy="5105400"/>
          </a:xfrm>
        </p:spPr>
        <p:txBody>
          <a:bodyPr/>
          <a:lstStyle/>
          <a:p>
            <a:pPr marL="72000" indent="0" algn="ctr">
              <a:spcBef>
                <a:spcPts val="0"/>
              </a:spcBef>
              <a:spcAft>
                <a:spcPts val="600"/>
              </a:spcAft>
            </a:pPr>
            <a:r>
              <a:rPr lang="ru-RU" sz="2800" u="sng" dirty="0" smtClean="0">
                <a:solidFill>
                  <a:srgbClr val="7030A0"/>
                </a:solidFill>
              </a:rPr>
              <a:t>ЕГЭ</a:t>
            </a:r>
          </a:p>
          <a:p>
            <a:pPr marL="72000" indent="0" algn="ctr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/>
              <a:t>Учащиеся уже  имеют опыт подготовки и  сдачи ГИА.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 smtClean="0"/>
          </a:p>
          <a:p>
            <a:pPr marL="72000" indent="0" algn="ctr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/>
              <a:t>Результат не влияет на оценку в школьном аттестате.</a:t>
            </a:r>
          </a:p>
          <a:p>
            <a:pPr marL="72000" indent="0" algn="ctr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/>
              <a:t>Выполняет функцию вступительных экзаменов в ВУЗ.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 smtClean="0"/>
          </a:p>
          <a:p>
            <a:pPr marL="7200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ru-RU" sz="2000" dirty="0" smtClean="0"/>
          </a:p>
          <a:p>
            <a:pPr marL="7200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ru-RU" sz="2000" dirty="0" smtClean="0"/>
          </a:p>
          <a:p>
            <a:pPr marL="7200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ru-RU" sz="2000" dirty="0" smtClean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819400" y="228600"/>
            <a:ext cx="3048000" cy="66294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108000" marR="0" lvl="0" algn="ctr" defTabSz="914400" rtl="0" eaLnBrk="1" fontAlgn="auto" latinLnBrk="0" hangingPunct="1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9600" b="1" u="sng" dirty="0" smtClean="0"/>
              <a:t>ОБЩЕЕ</a:t>
            </a:r>
          </a:p>
          <a:p>
            <a:pPr marL="108000" algn="ctr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</a:pPr>
            <a:r>
              <a:rPr lang="ru-RU" sz="6800" dirty="0" smtClean="0"/>
              <a:t>Итоговое испытание по предмету математика</a:t>
            </a:r>
          </a:p>
          <a:p>
            <a:pPr marL="108000" lvl="0" algn="ctr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</a:pPr>
            <a:r>
              <a:rPr lang="ru-RU" sz="6800" dirty="0" smtClean="0"/>
              <a:t>Ежегодное событие, государственно и общественно значимое для российских образовательных учреждений.</a:t>
            </a:r>
          </a:p>
          <a:p>
            <a:pPr marL="108000" marR="0" lvl="0" algn="ctr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ru-RU" sz="6800" dirty="0" smtClean="0"/>
              <a:t>Участники: учащиеся, учителя, администрация, родители, государство.</a:t>
            </a:r>
          </a:p>
          <a:p>
            <a:pPr marL="108000" marR="0" lvl="0" algn="ctr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ru-RU" sz="6800" dirty="0" smtClean="0"/>
              <a:t> Важность и ответственность.</a:t>
            </a:r>
          </a:p>
          <a:p>
            <a:pPr marL="108000" marR="0" lvl="0" algn="ctr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ru-RU" sz="6800" dirty="0" smtClean="0"/>
              <a:t> Эмоциональная напряженность и </a:t>
            </a:r>
            <a:r>
              <a:rPr lang="ru-RU" sz="6800" dirty="0" err="1" smtClean="0"/>
              <a:t>стрессогенность</a:t>
            </a:r>
            <a:r>
              <a:rPr lang="ru-RU" sz="6800" dirty="0" smtClean="0"/>
              <a:t>.</a:t>
            </a:r>
          </a:p>
          <a:p>
            <a:pPr marL="108000" algn="ctr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</a:pPr>
            <a:r>
              <a:rPr lang="ru-RU" sz="6800" dirty="0" smtClean="0"/>
              <a:t>Результативность сдачи ГИА влияет на оценку профессиональной компетентности учителя.</a:t>
            </a:r>
            <a:endParaRPr lang="ru-RU" sz="6800" u="sng" dirty="0" smtClean="0"/>
          </a:p>
          <a:p>
            <a:pPr marL="108000"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endParaRPr lang="ru-RU" sz="2400" dirty="0" smtClean="0"/>
          </a:p>
          <a:p>
            <a:pPr marL="3600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endParaRPr lang="ru-RU" sz="1600" dirty="0" smtClean="0"/>
          </a:p>
          <a:p>
            <a:pPr marL="3600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endParaRPr lang="ru-RU" sz="1600" dirty="0" smtClean="0"/>
          </a:p>
          <a:p>
            <a:pPr marL="3600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endParaRPr lang="ru-RU" sz="1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47796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Различия в восприятии подготовки к ГИА  участниками образовательного процесса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(Методическая поддержка ЕГЭ в Санкт-Петербурге: проблемы и решения / под </a:t>
            </a:r>
            <a:r>
              <a:rPr lang="ru-RU" sz="1600" dirty="0" err="1" smtClean="0">
                <a:solidFill>
                  <a:schemeClr val="tx1"/>
                </a:solidFill>
              </a:rPr>
              <a:t>общ.ред</a:t>
            </a:r>
            <a:r>
              <a:rPr lang="ru-RU" sz="1600" dirty="0" smtClean="0">
                <a:solidFill>
                  <a:schemeClr val="tx1"/>
                </a:solidFill>
              </a:rPr>
              <a:t>. С.В. </a:t>
            </a:r>
            <a:r>
              <a:rPr lang="ru-RU" sz="1600" dirty="0" err="1" smtClean="0">
                <a:solidFill>
                  <a:schemeClr val="tx1"/>
                </a:solidFill>
              </a:rPr>
              <a:t>Жолована</a:t>
            </a:r>
            <a:r>
              <a:rPr lang="ru-RU" sz="1600" dirty="0" smtClean="0">
                <a:solidFill>
                  <a:schemeClr val="tx1"/>
                </a:solidFill>
              </a:rPr>
              <a:t>, И.В. </a:t>
            </a:r>
            <a:r>
              <a:rPr lang="ru-RU" sz="1600" dirty="0" err="1" smtClean="0">
                <a:solidFill>
                  <a:schemeClr val="tx1"/>
                </a:solidFill>
              </a:rPr>
              <a:t>Муштавинской</a:t>
            </a:r>
            <a:r>
              <a:rPr lang="ru-RU" sz="1600" dirty="0" smtClean="0">
                <a:solidFill>
                  <a:schemeClr val="tx1"/>
                </a:solidFill>
              </a:rPr>
              <a:t>. – СПб.: СПб АППО, 2012. – 111 с.)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001000" cy="479755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Педагоги</a:t>
            </a:r>
            <a:r>
              <a:rPr lang="ru-RU" dirty="0" smtClean="0"/>
              <a:t> выделяют следующие значимые характеристики подготовки: «улучшение знаний», «систематизация материала», «возможность повысить свой уровень», «дать хороший фундамент знаний» учащимся.</a:t>
            </a:r>
          </a:p>
          <a:p>
            <a:r>
              <a:rPr lang="ru-RU" dirty="0" smtClean="0"/>
              <a:t>Подготовка к ГИА выступает прежде всего как «дополнительное напряжение», «тяжкое бремя», «кропотливая работа с детьми», «ответственный процесс, часто не совпадающий со школьной программой», «дополнительный труд».</a:t>
            </a:r>
          </a:p>
          <a:p>
            <a:r>
              <a:rPr lang="ru-RU" dirty="0" smtClean="0"/>
              <a:t>Самым важным и одновременно трудным в подготовке является необходимость «научить учащихся мыслить самостоятельно», «подготовить детей, которые не способны сдать ЕГЭ», «объяснить материал детям, чтобы они поняли», «заставить учеников учить и осознать ответственность». </a:t>
            </a:r>
          </a:p>
          <a:p>
            <a:r>
              <a:rPr lang="ru-RU" b="1" dirty="0" smtClean="0"/>
              <a:t>При этом важна  система работы школы по подготовке, ценна психологическая составляющая.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Различия в восприятии подготовки участниками образовательного процесса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5026152"/>
          </a:xfrm>
        </p:spPr>
        <p:txBody>
          <a:bodyPr/>
          <a:lstStyle/>
          <a:p>
            <a:r>
              <a:rPr lang="ru-RU" b="1" dirty="0" smtClean="0"/>
              <a:t>Родители</a:t>
            </a:r>
            <a:r>
              <a:rPr lang="ru-RU" dirty="0" smtClean="0"/>
              <a:t> обращают внимание на такие стороны подготовки старшеклассников, как «усидчивость», «стремление освоить тестовые задания», «терпение и труд», подчеркивая, что главное в процессе подготовки </a:t>
            </a:r>
            <a:r>
              <a:rPr lang="ru-RU" b="1" dirty="0" smtClean="0"/>
              <a:t>«учиться» и при этом «не лениться». </a:t>
            </a:r>
          </a:p>
          <a:p>
            <a:r>
              <a:rPr lang="ru-RU" dirty="0" smtClean="0"/>
              <a:t>В то же время часть родителей выделяет такие существенные моменты подготовки к ГИА, как «знания», «начитанность» и «зубрежка».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853</TotalTime>
  <Words>1151</Words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Система работы учителя по обеспечению преемственности в формировании математической компетентности обучающихся ОГЭ-ЕГЭ</vt:lpstr>
      <vt:lpstr>Слайд 2</vt:lpstr>
      <vt:lpstr>Слайд 3</vt:lpstr>
      <vt:lpstr>Слайд 4</vt:lpstr>
      <vt:lpstr>Слайд 5</vt:lpstr>
      <vt:lpstr>Слайд 6</vt:lpstr>
      <vt:lpstr>ГИА</vt:lpstr>
      <vt:lpstr>    Различия в восприятии подготовки к ГИА  участниками образовательного процесса  (Методическая поддержка ЕГЭ в Санкт-Петербурге: проблемы и решения / под общ.ред. С.В. Жолована, И.В. Муштавинской. – СПб.: СПб АППО, 2012. – 111 с.) </vt:lpstr>
      <vt:lpstr>Различия в восприятии подготовки участниками образовательного процесса</vt:lpstr>
      <vt:lpstr>Различия в восприятии подготовки участниками образовательного процесса</vt:lpstr>
      <vt:lpstr>Различия в восприятии подготовки участниками образовательного процесса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учителя по обеспечению преемственности в формировании математической компетентности обучающихся ОГЭ-ЕГЭ</dc:title>
  <dc:creator>комп</dc:creator>
  <cp:lastModifiedBy>комп</cp:lastModifiedBy>
  <cp:revision>83</cp:revision>
  <dcterms:created xsi:type="dcterms:W3CDTF">2017-12-03T07:46:54Z</dcterms:created>
  <dcterms:modified xsi:type="dcterms:W3CDTF">2017-12-10T09:23:15Z</dcterms:modified>
</cp:coreProperties>
</file>