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64" r:id="rId4"/>
    <p:sldId id="261" r:id="rId5"/>
    <p:sldId id="257" r:id="rId6"/>
    <p:sldId id="262" r:id="rId7"/>
    <p:sldId id="283" r:id="rId8"/>
    <p:sldId id="282" r:id="rId9"/>
    <p:sldId id="260" r:id="rId10"/>
    <p:sldId id="263" r:id="rId11"/>
    <p:sldId id="273" r:id="rId12"/>
    <p:sldId id="285" r:id="rId13"/>
    <p:sldId id="28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7" r:id="rId22"/>
    <p:sldId id="278" r:id="rId23"/>
    <p:sldId id="281" r:id="rId24"/>
    <p:sldId id="279" r:id="rId25"/>
    <p:sldId id="280" r:id="rId26"/>
    <p:sldId id="28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59632" y="692696"/>
            <a:ext cx="69127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к проведению мероприятий в рамках недели детской и юношеской книги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548680"/>
            <a:ext cx="6984776" cy="45259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изменяя прекрасной традиции вот уже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лет,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дни весенних каникул по всей стране проходит Неделя детской и юношеской книги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библиотеки традиционно распахивают свои двери навстречу замечательному празднику, способствующему продвижению книги и чтения.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3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548680"/>
            <a:ext cx="75711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 должно проходить в торжественной обстановке. Ребята могут показать концерт, постановки по различным произведениям, сказкам. В ходе праздника ведущие, библиотекарь вовлекают зрителей в участие в конкурсах, викторинах. Знакомят с программой Недели.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7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620688"/>
            <a:ext cx="7941568" cy="4525963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центре внимания Недели- книга и ее читатель. Можно провести серию тематических мероприятий.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Желательно создать совет из числа активных читателей.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Обсудить с ними программу Недели и их участие в различного рода мероприятий;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Обсудить тематику и регулярность проведения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59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ходе Недели можно провести: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Дискуссии;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Конкурс на лучший рассказ о романе или повести;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Сделать обзор книг;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Запланировать «Защиту читательского формуляра»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Подведение итого и награждение памятными знаками о Неделе детской книги.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13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формы проведения мероприятий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школьной библиотеке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Аукцион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литературная игра, где копируются правила настоящих аукционов: выигрывает тот, чей правильный ответ на предложенный вопрос, будет последним и самым полным. В «торги» вступают знатоки литературных произведений. Самые начитанные получат возможность «купить» книгу. Для проведения игры необходимо заготовить книги для «продажи», а также вопросы, на которые будет предложено ответить участника аукциона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перечислить названия книг, где в заглавиях встречается цифра (цвет, имя, город, кличка животного, географическое название и т. д.). На аукцион могут, выставлены и «вещи» литературных героев.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6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277" y="692696"/>
            <a:ext cx="7711171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Бенефис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книги, писателя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мероприятие, устраиваемое в честь одной книги, одного писателя. Здесь можно оформить книжную выставку, приготовить литературную викторину, сопровождая музыкальными номерами, презентациями, видеороликами.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1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20688"/>
            <a:ext cx="77152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-обзор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контрастный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обзор, в который включены книги разные и контрастные по стилю, жанру, тем (драйв-книга,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-книга, элит-книга, статус-книга, книга-шок, книга-сенсация и т. д.)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Звездный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мероприятие в игровой форме, проводится по определенной теме. Состоит из 3 туров, 1 и 2 тур игроки получает звезду, в следующий тур проходят игроки, получившие больше всех звезд, в 3 тур проходят 2 участника, им дается задание составить как можно больше слов из слова, соответствующего заявленной теме. Побеждает тот, кто составит больше слов.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9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6"/>
            <a:ext cx="77152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Каламбур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мероприятие, посвященное писателям-однофамильцам или разным произведениям с одинаковым сюжетом разных значений одного и того же слова (или двух сходно звучащих слов) с целью произвести комическое впечатление.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Калейдоскоп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мероприятие, построенное с быстрой сменой малых форм массовой работы (например, викторина,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информинутка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блиц,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минисценка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миниобзор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18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7916697" cy="5937523"/>
          </a:xfrm>
        </p:spPr>
      </p:pic>
    </p:spTree>
    <p:extLst>
      <p:ext uri="{BB962C8B-B14F-4D97-AF65-F5344CB8AC3E}">
        <p14:creationId xmlns:p14="http://schemas.microsoft.com/office/powerpoint/2010/main" val="262208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7931224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Литературное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лото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специально организованное состязание в знании литературы по правилам традиционного лото. В лото играют две команды с равным числом игроков. Представитель команды выбирает из заранее подготовленного набора карточку с заданием и зачитывает вслух. Задания на карточках – тексты из литературных произведений разных авторов. По стилю повествования и содержанию играющие должны определить, откуда взяты эти строки и кто их автор. Если ответ, по мнению жюри, верный, то игрок заштриховывает одну клетку своего игрового поля. Выигрывает та команда, которая заштрихует раньше и большую часть клеток своего поля.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628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Рекомендательный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о проведении «Недели…»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1</a:t>
            </a:r>
            <a:r>
              <a:rPr lang="ru-RU" sz="2400" dirty="0"/>
              <a:t>.</a:t>
            </a:r>
            <a:r>
              <a:rPr lang="ru-RU" dirty="0"/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неделя // Читаем, учимся, играем.-2002.-№6.-С.97.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именины Мн.: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Красико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2003.-128 с.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Крысюк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А мы думаем о будущей весне // Библиотека в школе.-2002.-№10.-С.7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Челышева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В. Любовь к чтению // Читаем, учимся, играем.- 2003.- №1.-С.43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5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материалы: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283152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АгасимоваН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Новые приключения старых друзей: Сценарий литературного праздника, посвященного Неделе детской книги для учащихся 5 классов // Читаем, учимся, играем. - 2007.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12. - С. 38-50.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Агасимовва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В. Новые приключения старых друзей: сценарий праздника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именины для 5-х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// Читаем, учимся, играем. - 2007.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12. - С. 38-43.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Воробьева Е. А., Сидорина Т. В. По дорогам русских народных сказок: сценарий праздника//Управление начальной школы.-2011.- №10.- С.70-78.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Борисов,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М.Читайка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друзья: сценарий проведения праздника городской Недели детской книги // Школьная библиотека. - 2007. - N 4. - С. 78-87.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Гавренкова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В. Лес во все времена года: литературно-познавательная игра// Дополнительное образование и воспитание.- 2013.- №2.- С.74.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1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548680"/>
            <a:ext cx="754603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Давыдова М. А. Кто придумал дядю Степу?: литературная композиция с элементами инсценировки по стихам и песням поэта С. В. Михалкова для 4-6 классов // Читаем, учимся, играем. – 2012. – № 12. – С. 24-27.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Ерасова И. А. Ещё не все открыты земли: театрализованная постановка о детских и юношеских годах Ж. Верна для 5-7 классов // Читаем, учимся, играем. – 2012. – № 12. – С. 11-17.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Исламова Н. А. Праздник для книжки: сценарий утренника // Педсовет. - 2005. – № 3. - С. 8-9.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Кисилева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Ю. Невероятные приключения с бароном Мюнхгаузеном на воздушном шаре: сценарий театрализованного представления// Управление начальной школой.- 2011.- №5.-С.72-78.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7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931224" cy="51454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Короткова М. П. Страна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Читалия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Михайловск: к 100-летию со дня рождения Сергея Владимировича Михалкова: литературное путешествие по книгам С.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В.Михалкова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Школьная библиотека.- 2013.-№2-3.- С.97.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Кудряшева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А. Чёрно-белые рифмы: сценарий поэтической гостиной, посвященный творчеству Андрея Белого и Саши Черного, для старшеклассников // Читаем, учимся, играем. – 2012. – № 12. – С. 18-23.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Майборода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В.Вас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сказку добрую зовем: сценарий открытия Недели детской книги // Читаем, учимся, играем. - 2007. -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1. - С. 28-31.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Макарова С. А., Артамонова С. В., Зиненко Т. Н. Белеет парус одинокий: музыкально-поэтическая композиция, посвященная памяти М. Ю. Лермонтова// Управление в начальной школе.-2011.-№7.- С.69-74.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Мацько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Р. Шарль Перро. Новые встречи со старыми сказками: сценарий литературного часа во 2-4 классах// Управление начальной школы.- 2012.- №7.- с.69-79.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Пантюхова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Ключи к чтению: праздник, посвященный Неделе детской и юношеской книги // Библиотека в школе: Прилож. к газ. «Первое сентября». - 2005. - N 4. - С. 14-17.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3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92696"/>
            <a:ext cx="8003232" cy="53614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В. Фантазии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Джанни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литературное путешествие по страницам любимых книг для 4-5 классов // Читаем, учимся, играем. – 2012. – № 12. – С. 8-10.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Семенихина, Е. Расписные ворота сказки: сценарий праздника к открытию Недели детской книги для читателей 7-9 лет // Школьная библиотека. - 2005. - N 1-2. - С. 151-155.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Скипина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А.Путешествие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Мир Книги: сценарий спектакля, посвященного Неделе детской книги // Педсовет. - 2005. - N 12. - С. 3-5.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Теснина, О. "Книга - это друг, советчик": сценарий устного журнала для уч-ся 4-5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празднованию Недели детской книги // Воспитание школьников. - 2007. - № 7. - С. 71-73.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ТунгулуковаС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В гостях у литературных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героев:сценарий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 к Международному дню – детской книги // Читаем, учимся, играем. – 2008.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.№ 1. – С. 4-5.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Эркаева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Д. Самая интересная девушка – читающая девушка: Ток-шоу для старшеклассников// Школьная библиотека.- 2011.- №5.- С.88-95.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6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628800"/>
            <a:ext cx="7344816" cy="2261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СПАСИБО ЗА 						ВНИМАНИЕ!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63136665_5f8350820d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05064"/>
            <a:ext cx="33528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45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20688"/>
            <a:ext cx="7499176" cy="370527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к вам обращаюсь, товарищи, дети: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Полезнее книги нет вещи на свете!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книги друзьями заходят в дома,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всю жизнь, набирайтесь ума!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Михалков)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6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Неделя детской и юношеской книги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каждый год в дни весенних школьных каникул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4149080"/>
            <a:ext cx="6635080" cy="19770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21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–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Всемирный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поэзии;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–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детской книги.</a:t>
            </a:r>
          </a:p>
        </p:txBody>
      </p:sp>
    </p:spTree>
    <p:extLst>
      <p:ext uri="{BB962C8B-B14F-4D97-AF65-F5344CB8AC3E}">
        <p14:creationId xmlns:p14="http://schemas.microsoft.com/office/powerpoint/2010/main" val="411123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и юношеской книги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971601" y="2204864"/>
            <a:ext cx="3960439" cy="3921299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книг и всех кто с ней связан- писателей, художников-иллюстраторов, издателей и книготорговцев, библиотекарей, и конечно читателей.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Объект 1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429000"/>
            <a:ext cx="3901440" cy="2947416"/>
          </a:xfrm>
        </p:spPr>
      </p:pic>
    </p:spTree>
    <p:extLst>
      <p:ext uri="{BB962C8B-B14F-4D97-AF65-F5344CB8AC3E}">
        <p14:creationId xmlns:p14="http://schemas.microsoft.com/office/powerpoint/2010/main" val="29603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728192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библиотеки в рамках Недели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92896"/>
            <a:ext cx="7787208" cy="36332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читателей-детей всех возрастных групп мотивации к чтению, уважения к книге и включение чтения в структуру приоритетных культурных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образовательного пространства, обеспечивающего совместную деятельность детей и взрослых на основе общего интереса к книге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2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728192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библиотеки в рамках Недели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348880"/>
            <a:ext cx="7787208" cy="377728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озиционирование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библиотеки как интеллектуального и информационного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практику разнообразных форм и методов работы с литературными произведениями, способствующих приобщению детей к книге для развития познавательной, творческой и эмоциональной активности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к постоянному общению с книгой и бережному отношению к ней.</a:t>
            </a:r>
          </a:p>
        </p:txBody>
      </p:sp>
    </p:spTree>
    <p:extLst>
      <p:ext uri="{BB962C8B-B14F-4D97-AF65-F5344CB8AC3E}">
        <p14:creationId xmlns:p14="http://schemas.microsoft.com/office/powerpoint/2010/main" val="38018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3568" y="476672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этот праздник в разгар Великой Отечественной войны в 1943 году.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Инициатором «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Книжкиных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именин» -стал детский писатель Лев Кассиль.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Родившись в Москве, Неделя книги зашагала по необъятным просторам России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92696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12870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традиции у 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Книжкиной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недели!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1268760"/>
            <a:ext cx="764319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интересные встречи, необычные конкурсы, знакомство с новыми книгами.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раскрывает перед юными читателями сокровища литературы разных жанров и направлений.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Библиотекари готовят для ребят много увлекательных и познавательных мероприятий, игры-путешествия, викторины, книжные выставки.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ading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Презентация1</Template>
  <TotalTime>142</TotalTime>
  <Words>1291</Words>
  <Application>Microsoft Office PowerPoint</Application>
  <PresentationFormat>Экран (4:3)</PresentationFormat>
  <Paragraphs>77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reading</vt:lpstr>
      <vt:lpstr>Презентация PowerPoint</vt:lpstr>
      <vt:lpstr>Презентация PowerPoint</vt:lpstr>
      <vt:lpstr>Презентация PowerPoint</vt:lpstr>
      <vt:lpstr>Всероссийская Неделя детской и юношеской книги  традиционно проводится каждый год в дни весенних школьных каникул</vt:lpstr>
      <vt:lpstr> Неделя детской и юношеской книги </vt:lpstr>
      <vt:lpstr>Задачами библиотеки в рамках Недели являются:</vt:lpstr>
      <vt:lpstr>Задачами библиотеки в рамках Недели являются:</vt:lpstr>
      <vt:lpstr>Презентация PowerPoint</vt:lpstr>
      <vt:lpstr>Какие традиции у Книжкиной недели!</vt:lpstr>
      <vt:lpstr>Презентация PowerPoint</vt:lpstr>
      <vt:lpstr>Презентация PowerPoint</vt:lpstr>
      <vt:lpstr>Презентация PowerPoint</vt:lpstr>
      <vt:lpstr>В ходе Недели можно провести:</vt:lpstr>
      <vt:lpstr>Современные формы проведения мероприятий в школьной библиотеке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Рекомендательный список литературы Публикации о проведении «Недели…» </vt:lpstr>
      <vt:lpstr> Сценарные материалы: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</cp:lastModifiedBy>
  <cp:revision>18</cp:revision>
  <dcterms:created xsi:type="dcterms:W3CDTF">2018-03-22T15:58:53Z</dcterms:created>
  <dcterms:modified xsi:type="dcterms:W3CDTF">2018-03-23T10:22:22Z</dcterms:modified>
</cp:coreProperties>
</file>