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>
        <p:scale>
          <a:sx n="115" d="100"/>
          <a:sy n="115" d="100"/>
        </p:scale>
        <p:origin x="-72" y="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rgbClr val="0070C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13.03.2017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rgbClr val="000099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13.03.2017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rgbClr val="000099"/>
              </a:buClr>
              <a:defRPr sz="2000"/>
            </a:lvl1pPr>
            <a:lvl2pPr>
              <a:buClr>
                <a:srgbClr val="000099"/>
              </a:buClr>
              <a:defRPr sz="2000"/>
            </a:lvl2pPr>
            <a:lvl3pPr>
              <a:buClr>
                <a:srgbClr val="000099"/>
              </a:buClr>
              <a:defRPr sz="1800"/>
            </a:lvl3pPr>
            <a:lvl4pPr>
              <a:buClr>
                <a:srgbClr val="000099"/>
              </a:buClr>
              <a:defRPr sz="1600"/>
            </a:lvl4pPr>
            <a:lvl5pPr>
              <a:buClr>
                <a:srgbClr val="000099"/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13.03.2017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13.03.2017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13.03.2017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13.03.2017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13.03.2017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0" dirty="0">
                <a:latin typeface="Cambria"/>
                <a:ea typeface="Times New Roman"/>
                <a:cs typeface="Times New Roman"/>
              </a:rPr>
              <a:t>ПРИМЕРНАЯ ТЕМАТИКА ИНДИВИДУАЛЬНЫХ </a:t>
            </a:r>
            <a:r>
              <a:rPr lang="ru-RU" sz="2400" b="0" dirty="0" smtClean="0">
                <a:latin typeface="Cambria"/>
                <a:ea typeface="Times New Roman"/>
                <a:cs typeface="Times New Roman"/>
              </a:rPr>
              <a:t>ПРОЕКТОВ ПО </a:t>
            </a:r>
            <a:r>
              <a:rPr lang="ru-RU" sz="2400" dirty="0" smtClean="0">
                <a:latin typeface="Cambria"/>
                <a:ea typeface="Times New Roman"/>
                <a:cs typeface="Times New Roman"/>
              </a:rPr>
              <a:t>ИСТОРИИ </a:t>
            </a:r>
            <a:r>
              <a:rPr lang="ru-RU" sz="2400" b="0" dirty="0" smtClean="0">
                <a:latin typeface="Cambria"/>
                <a:ea typeface="Times New Roman"/>
                <a:cs typeface="Times New Roman"/>
              </a:rPr>
              <a:t>И </a:t>
            </a:r>
            <a:r>
              <a:rPr lang="ru-RU" sz="2400" dirty="0" smtClean="0">
                <a:latin typeface="Cambria"/>
                <a:ea typeface="Times New Roman"/>
                <a:cs typeface="Times New Roman"/>
              </a:rPr>
              <a:t>ОБЩЕСТВОЗНАНИЮ </a:t>
            </a:r>
            <a:r>
              <a:rPr lang="ru-RU" sz="2400" b="0" dirty="0" smtClean="0">
                <a:latin typeface="Cambria"/>
                <a:ea typeface="Times New Roman"/>
                <a:cs typeface="Times New Roman"/>
              </a:rPr>
              <a:t>В 9-ЫХ КЛАССАХ</a:t>
            </a:r>
            <a:endParaRPr lang="ru-RU" sz="2400" b="0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</a:t>
            </a:r>
            <a:br>
              <a:rPr lang="ru-RU" dirty="0" smtClean="0"/>
            </a:br>
            <a:r>
              <a:rPr lang="ru-RU" dirty="0" smtClean="0"/>
              <a:t>древность и средневековье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1. Древний Восток и Античность: сходство и различия.</a:t>
            </a:r>
          </a:p>
          <a:p>
            <a:pPr marL="68580" indent="0">
              <a:buNone/>
            </a:pPr>
            <a:r>
              <a:rPr lang="ru-RU" dirty="0"/>
              <a:t>2. Феномен западноевропейского Средневековья. Сходства и различия со временем средневековой Руси.</a:t>
            </a:r>
          </a:p>
          <a:p>
            <a:pPr marL="68580" indent="0">
              <a:buNone/>
            </a:pPr>
            <a:r>
              <a:rPr lang="ru-RU" dirty="0"/>
              <a:t>3. Теории происхождения славян</a:t>
            </a:r>
            <a:r>
              <a:rPr lang="ru-RU" dirty="0" smtClean="0"/>
              <a:t>.</a:t>
            </a:r>
            <a:endParaRPr lang="ru-RU" dirty="0"/>
          </a:p>
          <a:p>
            <a:pPr marL="68580" indent="0">
              <a:buNone/>
            </a:pPr>
            <a:r>
              <a:rPr lang="ru-RU" dirty="0" smtClean="0"/>
              <a:t>4. </a:t>
            </a:r>
            <a:r>
              <a:rPr lang="ru-RU" dirty="0"/>
              <a:t>Личности в истории. Иван Грозный: тиран или созидатель?</a:t>
            </a:r>
          </a:p>
          <a:p>
            <a:pPr marL="68580" indent="0">
              <a:buNone/>
            </a:pPr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ru-RU" dirty="0"/>
              <a:t>Крещение Руси. Взаимодействие языческих и православных праздников.</a:t>
            </a: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13.03.2017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История</a:t>
            </a:r>
            <a:br>
              <a:rPr lang="ru-RU" dirty="0"/>
            </a:br>
            <a:r>
              <a:rPr lang="ru-RU" dirty="0"/>
              <a:t>Н</a:t>
            </a:r>
            <a:r>
              <a:rPr lang="ru-RU" dirty="0" smtClean="0"/>
              <a:t>овое и Новейшее время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dirty="0"/>
              <a:t>6</a:t>
            </a:r>
            <a:r>
              <a:rPr lang="ru-RU" dirty="0" smtClean="0"/>
              <a:t>. </a:t>
            </a:r>
            <a:r>
              <a:rPr lang="ru-RU" dirty="0"/>
              <a:t>И. В. Сталин: вождь народов или тиран?</a:t>
            </a:r>
          </a:p>
          <a:p>
            <a:pPr marL="68580" indent="0">
              <a:buNone/>
            </a:pPr>
            <a:r>
              <a:rPr lang="ru-RU" dirty="0" smtClean="0"/>
              <a:t>7. </a:t>
            </a:r>
            <a:r>
              <a:rPr lang="ru-RU" dirty="0"/>
              <a:t>Внешняя политика Александра II: Успех или неудача?</a:t>
            </a:r>
          </a:p>
          <a:p>
            <a:pPr marL="68580" indent="0">
              <a:buNone/>
            </a:pPr>
            <a:r>
              <a:rPr lang="ru-RU" dirty="0"/>
              <a:t>8</a:t>
            </a:r>
            <a:r>
              <a:rPr lang="ru-RU" dirty="0" smtClean="0"/>
              <a:t>. </a:t>
            </a:r>
            <a:r>
              <a:rPr lang="ru-RU" dirty="0"/>
              <a:t>Восток и Запад. Истоки противостояния и диалог культур.</a:t>
            </a:r>
          </a:p>
          <a:p>
            <a:pPr marL="68580" indent="0">
              <a:buNone/>
            </a:pPr>
            <a:r>
              <a:rPr lang="ru-RU" dirty="0" smtClean="0"/>
              <a:t>9. </a:t>
            </a:r>
            <a:r>
              <a:rPr lang="ru-RU" dirty="0"/>
              <a:t>Возникновение благотворительности в России. История и современность.</a:t>
            </a:r>
          </a:p>
          <a:p>
            <a:pPr marL="68580" indent="0">
              <a:buNone/>
            </a:pPr>
            <a:r>
              <a:rPr lang="ru-RU" dirty="0" smtClean="0"/>
              <a:t>10. </a:t>
            </a:r>
            <a:r>
              <a:rPr lang="ru-RU" dirty="0"/>
              <a:t>Двоевластие в России (февраль – октябрь 1917 г.). Альтернативные пути развития.</a:t>
            </a:r>
          </a:p>
          <a:p>
            <a:pPr marL="68580" indent="0">
              <a:buNone/>
            </a:pPr>
            <a:r>
              <a:rPr lang="ru-RU" dirty="0" smtClean="0"/>
              <a:t>11. </a:t>
            </a:r>
            <a:r>
              <a:rPr lang="ru-RU" dirty="0" smtClean="0"/>
              <a:t>Смоленский край</a:t>
            </a:r>
            <a:r>
              <a:rPr lang="ru-RU" dirty="0" smtClean="0"/>
              <a:t> </a:t>
            </a:r>
            <a:r>
              <a:rPr lang="ru-RU" dirty="0"/>
              <a:t>в годы Великой Отечественной войны. Героические подвиги солдат.</a:t>
            </a:r>
          </a:p>
          <a:p>
            <a:pPr marL="68580" indent="0">
              <a:buNone/>
            </a:pPr>
            <a:r>
              <a:rPr lang="ru-RU" dirty="0" smtClean="0"/>
              <a:t>12. </a:t>
            </a:r>
            <a:r>
              <a:rPr lang="ru-RU" dirty="0"/>
              <a:t>Присоединение Крыма к России: история и современность</a:t>
            </a:r>
            <a:r>
              <a:rPr lang="ru-RU" dirty="0" smtClean="0"/>
              <a:t>.</a:t>
            </a:r>
            <a:endParaRPr lang="ru-RU" dirty="0"/>
          </a:p>
          <a:p>
            <a:pPr marL="68580" indent="0">
              <a:buNone/>
            </a:pPr>
            <a:r>
              <a:rPr lang="ru-RU" dirty="0" smtClean="0"/>
              <a:t>13. </a:t>
            </a:r>
            <a:r>
              <a:rPr lang="ru-RU" dirty="0"/>
              <a:t>Дипломатический этикет: от Ивана III до Путина.</a:t>
            </a:r>
          </a:p>
          <a:p>
            <a:pPr marL="68580" indent="0">
              <a:buNone/>
            </a:pPr>
            <a:r>
              <a:rPr lang="ru-RU" dirty="0" smtClean="0"/>
              <a:t>14. </a:t>
            </a:r>
            <a:r>
              <a:rPr lang="ru-RU" dirty="0"/>
              <a:t>Политические партии до и после октября 1917 г: сопоставление и анализ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338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Обществознание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1. Человек как продукт биологической эволюции. Сущность человека и загадка бытия.</a:t>
            </a:r>
          </a:p>
          <a:p>
            <a:pPr marL="68580" indent="0">
              <a:buNone/>
            </a:pPr>
            <a:r>
              <a:rPr lang="ru-RU" dirty="0"/>
              <a:t>2. Политика и мораль: совместимы ли эти понятия?</a:t>
            </a:r>
          </a:p>
          <a:p>
            <a:pPr marL="68580" indent="0">
              <a:buNone/>
            </a:pPr>
            <a:r>
              <a:rPr lang="ru-RU" dirty="0"/>
              <a:t>3. Современные религии. И их роль в духовной жизни современного общества.</a:t>
            </a:r>
          </a:p>
          <a:p>
            <a:pPr marL="68580" indent="0">
              <a:buNone/>
            </a:pPr>
            <a:r>
              <a:rPr lang="ru-RU" dirty="0"/>
              <a:t>4. Формы государственного устройства: сравнительная характеристика (на примере нескольких стран).</a:t>
            </a:r>
          </a:p>
          <a:p>
            <a:pPr marL="68580" indent="0">
              <a:buNone/>
            </a:pPr>
            <a:r>
              <a:rPr lang="ru-RU" dirty="0"/>
              <a:t>5. Конституционное право РФ: история и современность.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07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Обществознание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/>
              <a:t>6</a:t>
            </a:r>
            <a:r>
              <a:rPr lang="ru-RU" dirty="0"/>
              <a:t>. Наука в современном мире: все ли достижения полезны человеку?</a:t>
            </a:r>
          </a:p>
          <a:p>
            <a:pPr marL="68580" indent="0">
              <a:buNone/>
            </a:pPr>
            <a:r>
              <a:rPr lang="ru-RU" dirty="0"/>
              <a:t>7. Безработица в современном мире: сравнительная характеристика уровня и причин безработицы в разных странах.</a:t>
            </a:r>
          </a:p>
          <a:p>
            <a:pPr marL="68580" indent="0">
              <a:buNone/>
            </a:pPr>
            <a:r>
              <a:rPr lang="ru-RU" dirty="0"/>
              <a:t>8. Это сладкое слово «свобода». Может ли общество быть абсолютно свободным.</a:t>
            </a:r>
          </a:p>
          <a:p>
            <a:pPr marL="68580" indent="0">
              <a:buNone/>
            </a:pPr>
            <a:r>
              <a:rPr lang="ru-RU" dirty="0"/>
              <a:t>9. </a:t>
            </a:r>
            <a:r>
              <a:rPr lang="ru-RU" dirty="0" err="1"/>
              <a:t>Этносоциальные</a:t>
            </a:r>
            <a:r>
              <a:rPr lang="ru-RU" dirty="0"/>
              <a:t> конфликты в современном мире: пути и способы решения.</a:t>
            </a:r>
          </a:p>
          <a:p>
            <a:pPr marL="68580" indent="0">
              <a:buNone/>
            </a:pPr>
            <a:r>
              <a:rPr lang="ru-RU" dirty="0"/>
              <a:t>10. Социальные нормы и отклоняющееся поведение: самоконтроль и социальный контроль личности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33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Обществознание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/>
              <a:t>11</a:t>
            </a:r>
            <a:r>
              <a:rPr lang="ru-RU" dirty="0"/>
              <a:t>. Антиглобализм как социальное движение современного мира.</a:t>
            </a:r>
          </a:p>
          <a:p>
            <a:pPr marL="68580" indent="0">
              <a:buNone/>
            </a:pPr>
            <a:r>
              <a:rPr lang="ru-RU" dirty="0"/>
              <a:t>12. Я или мы: проблемы взаимодействия людей в обществе.</a:t>
            </a:r>
          </a:p>
          <a:p>
            <a:pPr marL="68580" indent="0">
              <a:buNone/>
            </a:pPr>
            <a:r>
              <a:rPr lang="ru-RU" dirty="0"/>
              <a:t>13. Права человека в ХХ - начале XXI века: сравнительный анализ на основе форм правления Российского государства.</a:t>
            </a:r>
          </a:p>
          <a:p>
            <a:pPr marL="68580" indent="0">
              <a:buNone/>
            </a:pPr>
            <a:r>
              <a:rPr lang="ru-RU" dirty="0"/>
              <a:t>14. Исторические изменения роли семьи как социального института.</a:t>
            </a:r>
          </a:p>
          <a:p>
            <a:pPr marL="68580" indent="0">
              <a:buNone/>
            </a:pPr>
            <a:r>
              <a:rPr lang="ru-RU" dirty="0"/>
              <a:t>15. Беженцы и вынужденные переселенцы: проблема и пути решения.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25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quarter" idx="4294967295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/>
          <a:p>
            <a:pPr>
              <a:buClr>
                <a:srgbClr val="000099"/>
              </a:buClr>
            </a:pPr>
            <a:endParaRPr lang="ru-RU" sz="2000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4644008" y="1700808"/>
            <a:ext cx="3816000" cy="3960440"/>
          </a:xfrm>
        </p:spPr>
        <p:txBody>
          <a:bodyPr>
            <a:normAutofit/>
          </a:bodyPr>
          <a:lstStyle/>
          <a:p>
            <a:pPr>
              <a:buClr>
                <a:srgbClr val="000099"/>
              </a:buClr>
            </a:pPr>
            <a:endParaRPr lang="ru-RU" sz="20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13.03.2017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0132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1451</TotalTime>
  <Words>418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ПРИМЕРНАЯ ТЕМАТИКА ИНДИВИДУАЛЬНЫХ ПРОЕКТОВ ПО ИСТОРИИ И ОБЩЕСТВОЗНАНИЮ В 9-ЫХ КЛАССАХ</vt:lpstr>
      <vt:lpstr>История древность и средневековье</vt:lpstr>
      <vt:lpstr>История Новое и Новейшее время</vt:lpstr>
      <vt:lpstr>Обществознание</vt:lpstr>
      <vt:lpstr>Обществознание</vt:lpstr>
      <vt:lpstr>Обществознание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Данейко</cp:lastModifiedBy>
  <cp:revision>140</cp:revision>
  <dcterms:created xsi:type="dcterms:W3CDTF">2012-06-27T06:59:33Z</dcterms:created>
  <dcterms:modified xsi:type="dcterms:W3CDTF">2017-03-13T11:53:24Z</dcterms:modified>
</cp:coreProperties>
</file>