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4392487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Пути реализации инклюзивного образования 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массовой школе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7 октября 2016 года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44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Ключевые понятия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Инклюзивное образование</a:t>
            </a:r>
          </a:p>
          <a:p>
            <a:r>
              <a:rPr lang="ru-RU" dirty="0" smtClean="0"/>
              <a:t>Дети с ОВЗ</a:t>
            </a:r>
          </a:p>
          <a:p>
            <a:r>
              <a:rPr lang="ru-RU" dirty="0" smtClean="0"/>
              <a:t>Классификация детей с ОВЗ</a:t>
            </a:r>
          </a:p>
          <a:p>
            <a:r>
              <a:rPr lang="ru-RU" dirty="0" smtClean="0"/>
              <a:t>Дети-инвалиды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68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Инклюзивное образование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обеспечение равного доступа к образованию для всех обучающихся с учётом разнообразия особых образовательных  потребностей и индивидуальных возможностей.</a:t>
            </a:r>
          </a:p>
          <a:p>
            <a:pPr marL="0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татья 2,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п.27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ФЗ «Об образовании в Российской Федерации», 2012 г.)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40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Дети с ОВЗ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ОВЗ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– ограниченные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возможности здоровья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К данной категории относятся лица, которые имеют дефекты в развитии как в физическом, так и в психологическом. Фраза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«дети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 ОВЗ» означает некоторые отклонения в формировании ребенка при необходимости создания специальных условий для жизни.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классификация делит нездоровых ребят на следующие группы: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 расстройством поведения и общения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нарушениями слуха;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нарушениями зрения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 речевыми дисфункциями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изменениями опорно-двигательного аппарата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отсталостью умственного развития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задержкой психического развития;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комплексные нарушения. </a:t>
            </a:r>
          </a:p>
        </p:txBody>
      </p:sp>
    </p:spTree>
    <p:extLst>
      <p:ext uri="{BB962C8B-B14F-4D97-AF65-F5344CB8AC3E}">
        <p14:creationId xmlns:p14="http://schemas.microsoft.com/office/powerpoint/2010/main" val="358596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556792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Классификация детей с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ОВЗ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(по классификации В.А. Лапшина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Б.П.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Пузанова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нарушением слуха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(глухие, слабослышащие, позднооглохшие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 Дети с нарушениями зрения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(слепые, слабовидящие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нарушениями речи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(логопаты).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нарушениями опорно-двигательного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аппарата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Дети с задержкой психологического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Дети с нарушениями поведения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умственной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отсталостью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55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Дети-инвалиды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88632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которые вследствие заболевания или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увечья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ограничены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проявлениях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жизнедеятельности.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Некоторые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формы наследственной патологии,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родовые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травмы, а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также тяжелые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заболевания и травмы, перенесенные в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детстве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могут явиться причиной того,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marL="0" indent="360363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ребенок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раннего  возраста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еще не прошедший важнейших этапов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социализации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оказывается инвалидом</a:t>
            </a:r>
          </a:p>
        </p:txBody>
      </p:sp>
    </p:spTree>
    <p:extLst>
      <p:ext uri="{BB962C8B-B14F-4D97-AF65-F5344CB8AC3E}">
        <p14:creationId xmlns:p14="http://schemas.microsoft.com/office/powerpoint/2010/main" val="253111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Право на образование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179388" y="908050"/>
            <a:ext cx="8856662" cy="5689600"/>
          </a:xfrm>
        </p:spPr>
        <p:txBody>
          <a:bodyPr/>
          <a:lstStyle/>
          <a:p>
            <a:pPr marL="0" indent="0" eaLnBrk="1" hangingPunct="1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В Российской Федерации гарантируется право каждого человека на образование.</a:t>
            </a:r>
          </a:p>
          <a:p>
            <a:pPr marL="0" indent="0" algn="just" eaLnBrk="1" hangingPunct="1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В целях реализации права каждого человека на образование создаются необходимые условия для получения без дискриминации качественного образования лицами с ОВЗ, для коррекции нарушений развития и социальной адаптации, оказания ранней коррекционной помощи на основе специальных педагогических подходов и наиболее подходящих для этих лиц языков, методов и способов общения и условия, в максимальной степени способствующие получению образования определённого уровня и определённой направленности…посредством организации инклюзивного образования лиц с ОВЗ.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татья 5, п.1., п.5 ФЗ «Об образовании в Российской Федерации», 2012 г.)</a:t>
            </a:r>
          </a:p>
          <a:p>
            <a:pPr marL="0" indent="0" algn="just" eaLnBrk="1" hangingPunct="1">
              <a:buFont typeface="Arial" charset="0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67763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Права родителей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179388" y="836613"/>
            <a:ext cx="8785225" cy="590550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Родители (зак. представители) несовершеннолетних обучающихся </a:t>
            </a: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имеют право выбирать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до завершения получения ребёнком основного общего образования с учётом мнения ребёнка, а также с учётом рекомендаций психолого-медико-педагогической комиссии (при их наличии) 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формы получения образования и формы обучения, организации, осуществляющие образовательную деятельность, язык, языки образования, факультативные и элективные  учебные предметы, курсы дисциплины (модули)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из перечня, предлагаемого организацией, осуществляющей образовательную деятельность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татья 44, п.3. ФЗ «Об образовании в Российской Федерации», 2012 г.)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19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361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Пути реализации инклюзивного образования  в массовой школе  7 октября 2016 года</vt:lpstr>
      <vt:lpstr>Ключевые понятия</vt:lpstr>
      <vt:lpstr>Презентация PowerPoint</vt:lpstr>
      <vt:lpstr>Дети с ОВЗ</vt:lpstr>
      <vt:lpstr>Классификация детей с ОВЗ  (по классификации В.А. Лапшина  и Б.П. Пузанова)</vt:lpstr>
      <vt:lpstr>Дети-инвалиды</vt:lpstr>
      <vt:lpstr>Право на образование</vt:lpstr>
      <vt:lpstr>Права родителей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Пути реализации инклюзивного образования  в массовой школе  7 октября 2016 года</dc:title>
  <dc:creator>Лана</dc:creator>
  <cp:lastModifiedBy>Лана</cp:lastModifiedBy>
  <cp:revision>5</cp:revision>
  <dcterms:created xsi:type="dcterms:W3CDTF">2016-10-07T11:43:36Z</dcterms:created>
  <dcterms:modified xsi:type="dcterms:W3CDTF">2016-10-07T12:22:38Z</dcterms:modified>
</cp:coreProperties>
</file>