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  <p:sldMasterId id="2147484056" r:id="rId2"/>
  </p:sldMasterIdLst>
  <p:notesMasterIdLst>
    <p:notesMasterId r:id="rId16"/>
  </p:notesMasterIdLst>
  <p:sldIdLst>
    <p:sldId id="310" r:id="rId3"/>
    <p:sldId id="291" r:id="rId4"/>
    <p:sldId id="290" r:id="rId5"/>
    <p:sldId id="296" r:id="rId6"/>
    <p:sldId id="295" r:id="rId7"/>
    <p:sldId id="297" r:id="rId8"/>
    <p:sldId id="300" r:id="rId9"/>
    <p:sldId id="303" r:id="rId10"/>
    <p:sldId id="304" r:id="rId11"/>
    <p:sldId id="305" r:id="rId12"/>
    <p:sldId id="306" r:id="rId13"/>
    <p:sldId id="308" r:id="rId14"/>
    <p:sldId id="30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73" autoAdjust="0"/>
    <p:restoredTop sz="86441" autoAdjust="0"/>
  </p:normalViewPr>
  <p:slideViewPr>
    <p:cSldViewPr>
      <p:cViewPr varScale="1">
        <p:scale>
          <a:sx n="63" d="100"/>
          <a:sy n="63" d="100"/>
        </p:scale>
        <p:origin x="-7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74285-811C-4D0A-958F-D18C11761F67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9EED6-38B2-4B44-BA10-D35476A0C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0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D8D9-FFEB-47D2-9F11-7AA3E1742E8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3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0719-CCD5-43C0-9231-23C2856437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D7EE-5851-45E3-8F22-DB1AA6676D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7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5884-80DD-4193-B4F1-97F62ED550A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DD3D-726C-4C86-9E37-4EB777E9FF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8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4E3ED-8222-4AB7-964D-1B8C97CC6F0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3843-07B2-4429-A6AB-EB3874E230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46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0719-CCD5-43C0-9231-23C2856437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D7EE-5851-45E3-8F22-DB1AA6676D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8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52FD-07D0-4AC4-8E3B-4FC70BEE00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EBF6-68C9-4D65-8DC0-CEC4B6BCCC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80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12C8C-D44E-499F-B989-E0ED98E36A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A0119-1759-40BA-9726-55DC8D2A2A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4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03D3-665D-4FC7-B823-54C43B417B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2C56-8C63-4E58-AE80-DFE1A31A53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5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148A7-C8F5-4E46-9313-9DE7FFE91BE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58710-E9C7-4EB3-83D5-9A7BCD283C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4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2896-86A2-4AD5-99A9-9FCEBB2E1AF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D3CD6-6728-4874-B7B3-96085940FB7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05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EC243-A6A6-446B-B7D6-B5CBDC6D4BF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E07D-E30F-488C-96A1-D9E48745D2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23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D02E-A0AB-45D9-AB0C-C10786D138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2BE2-87FB-4A3B-BCAF-5560EE1ACF7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9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52FD-07D0-4AC4-8E3B-4FC70BEE00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EBF6-68C9-4D65-8DC0-CEC4B6BCCC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56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5C53D-A140-4580-89C0-BD4A2B6C5E3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22DA-576F-4B24-BF7B-8363072BDA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298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5884-80DD-4193-B4F1-97F62ED550A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DD3D-726C-4C86-9E37-4EB777E9FF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85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4E3ED-8222-4AB7-964D-1B8C97CC6F0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3843-07B2-4429-A6AB-EB3874E230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12C8C-D44E-499F-B989-E0ED98E36A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A0119-1759-40BA-9726-55DC8D2A2A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7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03D3-665D-4FC7-B823-54C43B417B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2C56-8C63-4E58-AE80-DFE1A31A53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8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148A7-C8F5-4E46-9313-9DE7FFE91BE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58710-E9C7-4EB3-83D5-9A7BCD283C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0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2896-86A2-4AD5-99A9-9FCEBB2E1AF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D3CD6-6728-4874-B7B3-96085940FB7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8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EC243-A6A6-446B-B7D6-B5CBDC6D4BF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E07D-E30F-488C-96A1-D9E48745D2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3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D02E-A0AB-45D9-AB0C-C10786D138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2BE2-87FB-4A3B-BCAF-5560EE1ACF7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6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5C53D-A140-4580-89C0-BD4A2B6C5E3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22DA-576F-4B24-BF7B-8363072BDA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9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74B6B-929F-46E8-AE7A-40C16EF2CB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312A00-70E4-4097-BA07-E238039FCA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74B6B-929F-46E8-AE7A-40C16EF2CB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312A00-70E4-4097-BA07-E238039FCA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2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edagogika-1@yandex.r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134672" cy="2664295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Компетентностная составляющая</a:t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профессиональной подготовке специалистов дошкольного образования и их научно-методическом сопровождении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581128"/>
            <a:ext cx="6624736" cy="936104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ru-RU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Чепикова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Лидия Владимировна,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заведующий кафедрой педагогики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СмолГУ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к.п.н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56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475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44.04.02 Психолого-педагогическое образование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Профиль: Психология и педагогика раннего развития</a:t>
            </a:r>
          </a:p>
          <a:p>
            <a:pPr algn="ctr"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Присваиваемая квалификация: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магистр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Форма и срок обучения: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очная – 2 года, заочная – 2,5 года.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Руководитель программы: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Л.М. </a:t>
            </a:r>
            <a:r>
              <a:rPr lang="ru-RU" sz="4600" dirty="0" err="1" smtClean="0">
                <a:latin typeface="Times New Roman" pitchFamily="18" charset="0"/>
                <a:cs typeface="Times New Roman" pitchFamily="18" charset="0"/>
              </a:rPr>
              <a:t>Гримовская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, к.п.н., доц.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 Область профессиональной деятельности выпускника: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дошкольные образовательные учреждения, учреждения дополнительного образования, психолого-педагогические центры.</a:t>
            </a:r>
          </a:p>
          <a:p>
            <a:pPr>
              <a:buNone/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педагогическая,  психолого-педагогическое сопровождение дошкольного образования, научно-исследовательская деятельность, научно-методическая деятельность</a:t>
            </a:r>
          </a:p>
          <a:p>
            <a:pPr>
              <a:buNone/>
            </a:pPr>
            <a:endParaRPr lang="ru-RU" sz="4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40000" lnSpcReduction="20000"/>
          </a:bodyPr>
          <a:lstStyle/>
          <a:p>
            <a:pPr algn="ctr">
              <a:buNone/>
            </a:pPr>
            <a:endParaRPr lang="ru-RU" sz="4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44.04.02 Психолого-педагогическое образование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Профиль: Организация дошкольного образования</a:t>
            </a:r>
          </a:p>
          <a:p>
            <a:pPr algn="ctr"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Присваиваемая квалификация: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магистр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Форма и срок обучения: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очная – 2 года, заочная – 2,5 года.</a:t>
            </a:r>
          </a:p>
          <a:p>
            <a:pPr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             Область профессиональной деятельности выпускника: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дошкольные образовательные учреждения, учреждения дополнительного образования, психолого-педагогические центры, государственные службы.</a:t>
            </a:r>
          </a:p>
          <a:p>
            <a:pPr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организационно-управленческая деятельность</a:t>
            </a:r>
          </a:p>
          <a:p>
            <a:pPr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     Возможности трудоустройства: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выпускник может работать как руководитель государственных и частных детских садов, заместитель заведующей по учебно-воспитательной работе, специалист районной и региональной службы методического сопровождения, специалист консалтинговых служб в сфере дошкольного образования, эксперт организаций, занимающихся осуществлением общественной аккредитации ив сфере дошкольного образования, ведущий специалист отдела образования.</a:t>
            </a:r>
          </a:p>
          <a:p>
            <a:pPr>
              <a:buNone/>
            </a:pPr>
            <a:endParaRPr lang="ru-RU" sz="4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Наш адрес: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214000, г. Смоленск, ул. Пржевальского, 4,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СмолГУ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кафедра педагогики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 факультета,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ауд. 212 (корпус № 3).</a:t>
            </a:r>
          </a:p>
          <a:p>
            <a:pPr marL="0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pedagogika-1@yandex.ru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Контактный телефон: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(84812)70-02-44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заведующая кафедрой педагогики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Чепикова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Лидия Владимировна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ctr"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3571876"/>
            <a:ext cx="7715304" cy="2500330"/>
          </a:xfrm>
        </p:spPr>
        <p:txBody>
          <a:bodyPr rtlCol="0">
            <a:normAutofit/>
          </a:bodyPr>
          <a:lstStyle/>
          <a:p>
            <a:pPr algn="r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Ребенок – это всегда пространство развития, 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и новые стандарты это учитывают,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предлагая конструирование возможностей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для развития наших детей!</a:t>
            </a:r>
          </a:p>
          <a:p>
            <a:pPr algn="r"/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А.Г. </a:t>
            </a:r>
            <a:r>
              <a:rPr lang="ru-RU" sz="2600" i="1" dirty="0" err="1" smtClean="0">
                <a:solidFill>
                  <a:schemeClr val="tx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Асмолов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7" name="Picture 2" descr="C:\Users\Слава\Desktop\смолгу\84780_html_m3f37bd3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1" t="1950" r="13946" b="7229"/>
          <a:stretch/>
        </p:blipFill>
        <p:spPr bwMode="auto">
          <a:xfrm>
            <a:off x="642910" y="214290"/>
            <a:ext cx="2953451" cy="298021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4891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44.03.02 Психолого-педагогическое образование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Профиль: Дошкольное образование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Программа: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академический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Форма обучения: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очная, заочная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Область профессиональной деятельности выпускника: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в дошкольных образовательных организациях, учреждениях дополнительного образования, психолого-педагогических центрах.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в дошкольном образовании.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Освоение образовательной программы по профилю «Дошкольное образование»  позволит Вам: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5357850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организовывать игровую и продуктивные виды деятельности детей дошкольного возраста;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реализовывать профессиональные задачи образовательных, оздоровительных и коррекционно-развивающих программ;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обеспечивать соответствующее возрасту взаимодействие дошкольников в детских видах деятельности;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обеспечивать соблюдение педагогических условий общения и развития дошкольников в образовательной организации;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осуществлять сбор данных об индивидуальных особенностях дошкольников, проявляющихся в образовательной работе и взаимодействии со взрослыми и сверстниками;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осуществлять взаимодействие с семьей, педагогами и психологами образовательной организации по вопросам воспитания, обучения и развития дошкольников;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Учебные и производственные практики: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учебно-ознакомительная практика, учебно-методическая практика, педагогическая практика, преддипломная практика.</a:t>
            </a: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Профессорско-преподавательский состав: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д.п.н., проф.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Чмелева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Е.В., д.п.н., проф.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Сманцер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А.П., д.п.н., проф.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Бабурова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И.В., к.п.н., доц.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Гримовская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Л.М., к.п.н., доц.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Чепикова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Л.В., к.п.н., доц. Бутырская Е.В., к.п.н., доц.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Дудникова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О.Г., к.п.н., доц.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Грюцева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Н.И., к.п.н., доц. Самарин Д.В.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рамках сотрудничества базовые площадки: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786478"/>
          </a:xfrm>
        </p:spPr>
        <p:txBody>
          <a:bodyPr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организовывают партнерский вклад в функционирование и развитие деятельности кафедры педагогики психолого-педагогического факультета, создавая условия для прохождения студентами всех видов практик, проведения лабораторных и практических занятий в соответствии с основной образовательной программой подготовки бакалавров по профилю «Дошкольное образование»;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предоставляют возможность участия студентов и преподавателей кафедры педагогики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СмолГУ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проводимых конференциях, семинарах,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грантовых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программах, конкурсах, акциях, выставках и других мероприятиях;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назначают квалифицированных специалистов для проведения мастер-классов и руководства практиками студентов; участвуют во внешней экспертизе качества подготовки бакалавров.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44.04.02 Психолого-педагогическое образование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Профиль: Психология и педагогика развития дошкольников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Программа: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магистратура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Форма и срок обучения: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очная – 2 года, заочная – 2,5 года.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Область профессиональной деятельности выпускника: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в дошкольных образовательных организациях, учреждениях дополнительного образования, психолого-педагогических центрах.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Руководитель программы: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Гримовская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к.п.н., доц.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475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44.04.02 Психолого-педагогическое образование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Профиль: Педагогика и психология инклюзивного образования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Присваиваемая квалификация: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магистр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Форма и срок обучения: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очная – 2 года, заочная – 2,5 года.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Руководитель программы: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Е.В. </a:t>
            </a:r>
            <a:r>
              <a:rPr lang="ru-RU" sz="4600" dirty="0" err="1" smtClean="0">
                <a:latin typeface="Times New Roman" pitchFamily="18" charset="0"/>
                <a:cs typeface="Times New Roman" pitchFamily="18" charset="0"/>
              </a:rPr>
              <a:t>Чмелева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, д-р </a:t>
            </a:r>
            <a:r>
              <a:rPr lang="ru-RU" sz="46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. наук, проф., заслуженный работник Высшей школы.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Область профессиональной деятельности выпускника: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образование (общее, коррекционное, инклюзивное); социальная сфера; здравоохранение; культура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дошкольного, общего, дополнительного и профессионального образования; психолого-педагогическое сопровождение детей с ОВЗ в специальном и инклюзивном образовании; педагогическая деятельность; научно-исследовательская деятельность; научно-методическая деятельность; организационно-управленческая деятельность </a:t>
            </a:r>
          </a:p>
          <a:p>
            <a:pPr>
              <a:buNone/>
            </a:pPr>
            <a:endParaRPr lang="ru-RU" sz="3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2875"/>
            <a:ext cx="8928991" cy="6526213"/>
          </a:xfrm>
        </p:spPr>
        <p:txBody>
          <a:bodyPr rtlCol="0">
            <a:normAutofit fontScale="475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АННОТАЦИЯ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высшего профессионального образования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направлению подготовки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44.04.02 Психолого-педагогическое образование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Профиль: </a:t>
            </a:r>
            <a:r>
              <a:rPr lang="ru-RU" sz="5100" b="1" dirty="0" err="1" smtClean="0">
                <a:latin typeface="Times New Roman" pitchFamily="18" charset="0"/>
                <a:cs typeface="Times New Roman" pitchFamily="18" charset="0"/>
              </a:rPr>
              <a:t>Тьютерство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в образовании</a:t>
            </a:r>
          </a:p>
          <a:p>
            <a:pPr algn="ctr"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Присваиваемая квалификация: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магистр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Форма и срок обучения: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очная – 2 года, заочная – 2,5 года.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Руководитель программы: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Е.В. </a:t>
            </a:r>
            <a:r>
              <a:rPr lang="ru-RU" sz="4600" dirty="0" err="1" smtClean="0">
                <a:latin typeface="Times New Roman" pitchFamily="18" charset="0"/>
                <a:cs typeface="Times New Roman" pitchFamily="18" charset="0"/>
              </a:rPr>
              <a:t>Чмелева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, д-р </a:t>
            </a:r>
            <a:r>
              <a:rPr lang="ru-RU" sz="46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. наук, проф., заслуженный работник Высшей школы.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Область профессиональной деятельности выпускника: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образование (общее, коррекционное, инклюзивное); социальная сфера; здравоохранение; культура</a:t>
            </a:r>
          </a:p>
          <a:p>
            <a:pPr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     Виды профессиональной деятельности выпускника: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дошкольного, общего, дополнительного и профессионального образования; психолого-педагогическое сопровождение детей с ОВЗ в специальном и инклюзивном образовании; педагогическая деятельность; научно-исследовательская деятельность; научно-методическая деятельность; организационно-управленческая деятельность </a:t>
            </a:r>
          </a:p>
          <a:p>
            <a:pPr>
              <a:buNone/>
            </a:pPr>
            <a:endParaRPr lang="ru-RU" sz="4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932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931</Words>
  <Application>Microsoft Office PowerPoint</Application>
  <PresentationFormat>Экран (4:3)</PresentationFormat>
  <Paragraphs>112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32_Тема Office</vt:lpstr>
      <vt:lpstr>33_Тема Office</vt:lpstr>
      <vt:lpstr>Компетентностная составляющая в профессиональной подготовке специалистов дошкольного образования и их научно-методическом сопровождении</vt:lpstr>
      <vt:lpstr>Презентация PowerPoint</vt:lpstr>
      <vt:lpstr>Презентация PowerPoint</vt:lpstr>
      <vt:lpstr> Освоение образовательной программы по профилю «Дошкольное образование»  позволит Вам: </vt:lpstr>
      <vt:lpstr>Презентация PowerPoint</vt:lpstr>
      <vt:lpstr>В рамках сотрудничества базовые площадки: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гостиная для родителей</dc:title>
  <dc:creator>Алла Панкова</dc:creator>
  <cp:lastModifiedBy>КДО-5</cp:lastModifiedBy>
  <cp:revision>58</cp:revision>
  <dcterms:created xsi:type="dcterms:W3CDTF">2014-05-02T06:52:32Z</dcterms:created>
  <dcterms:modified xsi:type="dcterms:W3CDTF">2016-08-29T08:10:08Z</dcterms:modified>
</cp:coreProperties>
</file>