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3" r:id="rId8"/>
    <p:sldId id="264" r:id="rId9"/>
    <p:sldId id="273" r:id="rId10"/>
    <p:sldId id="266" r:id="rId11"/>
    <p:sldId id="268" r:id="rId12"/>
    <p:sldId id="274" r:id="rId13"/>
    <p:sldId id="270" r:id="rId14"/>
    <p:sldId id="27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7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3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8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6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5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6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5F63-86CC-41A1-A78B-2DF2DEC58839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B44-7DAD-428F-BE10-B34341E98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Специальное программное обеспечение для обучения детей безопасному участию в дорожном движении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2060848"/>
            <a:ext cx="4858065" cy="394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42088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Подготовила: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у</a:t>
            </a:r>
            <a:r>
              <a:rPr lang="ru-RU" sz="2800" b="1" dirty="0" smtClean="0">
                <a:solidFill>
                  <a:srgbClr val="0000FF"/>
                </a:solidFill>
              </a:rPr>
              <a:t>читель начальных классов МБОУ СШ №1 </a:t>
            </a:r>
            <a:r>
              <a:rPr lang="ru-RU" sz="2800" b="1" dirty="0" err="1" smtClean="0">
                <a:solidFill>
                  <a:srgbClr val="0000FF"/>
                </a:solidFill>
              </a:rPr>
              <a:t>г.Демидова</a:t>
            </a:r>
            <a:r>
              <a:rPr lang="ru-RU" sz="2800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редседатель бюро ОМО учителей начальных классов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Калинина Наталья Григорьевна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думать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1093" y="65709"/>
            <a:ext cx="522185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Развиваем реакцию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3805" y="218335"/>
            <a:ext cx="5220406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дороге со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2879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709192"/>
            <a:ext cx="712879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8" y="174948"/>
            <a:ext cx="8611212" cy="640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 Днём Знаний!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88832" cy="5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2888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Спасибо за внимание 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Соблюдайте правила дорожного</a:t>
            </a:r>
            <a:b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движения!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1287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программы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844824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Освоить обязательный минимум знаний и умений, который обеспечит развитие новых социальных ролей школьника как участника </a:t>
            </a:r>
            <a:r>
              <a:rPr lang="ru-RU" sz="2000" b="1" dirty="0">
                <a:solidFill>
                  <a:srgbClr val="0000FF"/>
                </a:solidFill>
              </a:rPr>
              <a:t>д</a:t>
            </a:r>
            <a:r>
              <a:rPr lang="ru-RU" sz="2000" b="1" dirty="0" smtClean="0">
                <a:solidFill>
                  <a:srgbClr val="0000FF"/>
                </a:solidFill>
              </a:rPr>
              <a:t>орожного движения, его культуру поведения на улицах и дорогах, необходимую для устранения опасных ситуаций с ожиданием результатов снижения числа детского дорожно- транспортного травматизма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8857"/>
            <a:ext cx="4392488" cy="40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2\Desktop\201608121145_0001 (800x56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" y="1340768"/>
            <a:ext cx="4272377" cy="51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20026"/>
            <a:ext cx="599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курса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91683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Использование в неурочной деятельности специализированного программного обеспечения по безопасности дорожного движения с применением специального интерактивного оборудования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дорожных ситуаций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9"/>
            <a:ext cx="4040188" cy="30301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8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Слайды с текстами правил дорожного движения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5"/>
            <a:ext cx="7632847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дорожных ситуаций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348308"/>
            <a:ext cx="4896545" cy="48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ситуация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дороге со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смешариками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2\Desktop\201608121150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048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124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Специальное программное обеспечение для обучения детей безопасному участию в дорожном движении</vt:lpstr>
      <vt:lpstr>Цель программы</vt:lpstr>
      <vt:lpstr>Презентация PowerPoint</vt:lpstr>
      <vt:lpstr>Примеры дорожных ситуаций</vt:lpstr>
      <vt:lpstr>Слайды с текстами правил дорожного движения</vt:lpstr>
      <vt:lpstr>Презентация PowerPoint</vt:lpstr>
      <vt:lpstr>Конструирование дорожных ситуаций</vt:lpstr>
      <vt:lpstr>Дорожная ситуация</vt:lpstr>
      <vt:lpstr>По дороге со смешариками</vt:lpstr>
      <vt:lpstr>Учимся думать</vt:lpstr>
      <vt:lpstr>Развиваем реакцию</vt:lpstr>
      <vt:lpstr>«По дороге со смешариками»</vt:lpstr>
      <vt:lpstr>Презентация PowerPoint</vt:lpstr>
      <vt:lpstr>С  Днём Знаний!</vt:lpstr>
      <vt:lpstr>  Спасибо за внимание ! Соблюдайте правила дорожного движения!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Специальное программное обеспечение для обучения детей безопасному участию в дорожном движении</dc:title>
  <dc:creator>К</dc:creator>
  <cp:lastModifiedBy>k2</cp:lastModifiedBy>
  <cp:revision>34</cp:revision>
  <dcterms:created xsi:type="dcterms:W3CDTF">2016-08-12T07:54:08Z</dcterms:created>
  <dcterms:modified xsi:type="dcterms:W3CDTF">2016-08-17T12:29:10Z</dcterms:modified>
</cp:coreProperties>
</file>