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6" r:id="rId9"/>
    <p:sldId id="267" r:id="rId10"/>
    <p:sldId id="262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Коммуникативные УУД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49</c:v>
                </c:pt>
                <c:pt idx="2">
                  <c:v>64</c:v>
                </c:pt>
                <c:pt idx="3">
                  <c:v>79</c:v>
                </c:pt>
              </c:numCache>
            </c:numRef>
          </c:val>
        </c:ser>
        <c:dLbls>
          <c:showVal val="1"/>
        </c:dLbls>
        <c:axId val="38814848"/>
        <c:axId val="34298112"/>
      </c:barChart>
      <c:catAx>
        <c:axId val="38814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298112"/>
        <c:crosses val="autoZero"/>
        <c:auto val="1"/>
        <c:lblAlgn val="ctr"/>
        <c:lblOffset val="100"/>
      </c:catAx>
      <c:valAx>
        <c:axId val="34298112"/>
        <c:scaling>
          <c:orientation val="minMax"/>
        </c:scaling>
        <c:axPos val="l"/>
        <c:majorGridlines>
          <c:spPr>
            <a:ln w="3175"/>
          </c:spPr>
        </c:majorGridlines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814848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B989-F0DC-4278-B34B-DA5AC81A32F2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A936-C408-4C6D-B58D-834DFBBB0C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ga.com/books/preview_txt.asp?sku=ebooks34756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коммуникативных универсальных учебных действий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 младших школьников на уроках литературного чтения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 системе Занкова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7088832" cy="1728192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Захаренкова Елена Эдуардовна, 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«Гимназия №1 имени Н.М.Пржевальского»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Смоленска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Результативность работы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формированию коммуникативных УУД </a:t>
            </a:r>
          </a:p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коммуникативных УУД у учащихся класса по результатам международного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мониторингового проекта ЭМУ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(%)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267744" y="2060848"/>
          <a:ext cx="4608512" cy="239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443711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Результаты Всероссийского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полиатлон-политоринга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 2014/2017 г.</a:t>
            </a:r>
          </a:p>
          <a:p>
            <a:pPr algn="ctr"/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4869160"/>
          <a:ext cx="741682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152128"/>
                <a:gridCol w="1008112"/>
                <a:gridCol w="1008112"/>
                <a:gridCol w="93610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Уровни </a:t>
                      </a:r>
                      <a:r>
                        <a:rPr lang="ru-RU" sz="16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коммуникативных УУД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класс %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класс % 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класс %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класс %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высокий</a:t>
                      </a:r>
                      <a:endParaRPr lang="ru-RU" sz="16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допустимый</a:t>
                      </a:r>
                      <a:endParaRPr lang="ru-RU" sz="16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312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низкий</a:t>
                      </a:r>
                      <a:endParaRPr lang="ru-RU" sz="16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349527"/>
            <a:ext cx="777686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Занков Л.В. Избранные педагогические труды.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Педагогика, 1990.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проектировать универсальные учебные действия в начальной школе. От действия к мысли: пособие для учителя / [А.Г.Асмолов, Г.В.Бурменская, И.А.Володарская и др.]; под ред. А.Г.Асмолова.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Просвещение, 2013.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Максимова А.А.Основы педагогической коммуникации. Учебно-методическое пособие.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Издательство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ФЛИНТА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2015.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http://www.kniga.com/books/preview_txt.asp?sku=ebooks347563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Свиридова В.Ю. Литературное чтение: Учебник для 1 класса.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Самара: Издательский дом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Федоров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2014.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Свиридова В.Ю. Литературное чтение: Учебник для 2 класса: В 2 ч.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Самара: Издательский дом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Федоров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2014.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Свиридова В.Ю. Литературное чтение: Учебник для 3 класса: В 2 ч.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Самара: Издательский дом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Федоров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2014.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Свиридова В.Ю. Литературное чтение: Учебник для 4 класса: В 2 ч.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Самара: Издательский дом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Федоров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36713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КОММУНИКАЦИЯ 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-и, ж.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сообщения, линия связи (спец.). Воздушные, водные коммуникации. Подземные коммуникации.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Сообщение, общение (книжн.). Речь как средство коммуникации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Ожегов С.И. и Шведова Н.Ю. 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Толковый словарь русского языка.– 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М.: Азбуковник, 1999.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69269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Коммуникативные действия можно разделить … на три группы в соответствии с тремя основными аспектами коммуникативной деятельности: коммуникацией как взаимодействием, коммуникацией как сотрудничеством и коммуникацией как условием интериоризации.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tortillla.ucoz.ru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2415892" cy="32457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5856" y="2996952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проектировать универсальные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учебные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действия в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начальной школе. </a:t>
            </a: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действия к мысли: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пособие для учителя / [А.Г. Асмолов,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Г.В. Бурменская, И.А. Володарская и др.];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ред. А.Г. Асмолова. –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М.: Просвещение, 2013.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132856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проектировать универсальные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учебные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действия в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начальной школе. </a:t>
            </a: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действия к мысли: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пособие для учителя / [А.Г. Асмолов,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Г.В. Бурменская, И.А. Володарская и др.];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ред. А.Г. Асмолова. –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М.: Просвещение, 2013.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tortillla.ucoz.ru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2415892" cy="32457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«…первое место в ряду школьных предметов, практикующих обмен мнениями, дискуссию, диалог и т. д., занимает … «Литературное чтение»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067944" y="1667750"/>
            <a:ext cx="46085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«Наше устремление – возбудить многообразные чувства и мысли школьника, которые способствуют обогащению его духовного мира и вызывают живую беседу в классе в связи с прочитанным»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Занков Л.В.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Избранные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педагогические труды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1990.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С.154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s://upload.wikimedia.org/wikipedia/ru/b/b0/%D0%97%D0%B0%D0%BD%D0%BA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880320" cy="3896904"/>
          </a:xfrm>
          <a:prstGeom prst="rect">
            <a:avLst/>
          </a:prstGeom>
          <a:noFill/>
        </p:spPr>
      </p:pic>
      <p:pic>
        <p:nvPicPr>
          <p:cNvPr id="16389" name="Picture 5" descr="http://zankov.ru/images/page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5040560" cy="144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.my-shop.ru/product/3/123/1225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12776"/>
            <a:ext cx="2016224" cy="27420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69269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Коммуникация как взаимодействие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Admin\Local Settings\Temporary Internet Files\Content.Word\IMG_20170404_2048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564904"/>
            <a:ext cx="2733778" cy="160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Картинки по запросу иван царевич на сером волке картина васнец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2016224" cy="24534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458112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За что сказка вознаградила героя?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С кем из этих героев ты хотел бы отправиться в путь, с кем бы подружился и почему?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nashol.com/img/knigi/ruslit/885/88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1809750" cy="2371726"/>
          </a:xfrm>
          <a:prstGeom prst="rect">
            <a:avLst/>
          </a:prstGeom>
          <a:noFill/>
        </p:spPr>
      </p:pic>
      <p:pic>
        <p:nvPicPr>
          <p:cNvPr id="6" name="Picture 8" descr="http://static.my-shop.ru/product/2/68/670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1905000" cy="24955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3" y="764704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Коммуникация как кооперация</a:t>
            </a:r>
            <a:endParaRPr lang="ru-RU" dirty="0"/>
          </a:p>
        </p:txBody>
      </p:sp>
      <p:pic>
        <p:nvPicPr>
          <p:cNvPr id="22531" name="Picture 3" descr="C:\Documents and Settings\Admin\Мои документы\P1000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772816"/>
            <a:ext cx="4320480" cy="3240360"/>
          </a:xfrm>
          <a:prstGeom prst="rect">
            <a:avLst/>
          </a:prstGeom>
          <a:noFill/>
        </p:spPr>
      </p:pic>
      <p:pic>
        <p:nvPicPr>
          <p:cNvPr id="5" name="Picture 6" descr="http://images.myshared.ru/4/305726/slide_7.jpg"/>
          <p:cNvPicPr>
            <a:picLocks noChangeAspect="1" noChangeArrowheads="1"/>
          </p:cNvPicPr>
          <p:nvPr/>
        </p:nvPicPr>
        <p:blipFill>
          <a:blip r:embed="rId5" cstate="print"/>
          <a:srcRect l="1890" t="1260" r="50861" b="16060"/>
          <a:stretch>
            <a:fillRect/>
          </a:stretch>
        </p:blipFill>
        <p:spPr bwMode="auto">
          <a:xfrm>
            <a:off x="1691680" y="3501008"/>
            <a:ext cx="1961356" cy="25740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1920" y="530120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Русская народная сказка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«Кашица из топора»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Коммуникация как условие интериоризации</a:t>
            </a:r>
            <a:endParaRPr lang="ru-RU" sz="3200" b="1" dirty="0"/>
          </a:p>
        </p:txBody>
      </p:sp>
      <p:pic>
        <p:nvPicPr>
          <p:cNvPr id="3" name="Рисунок 2" descr="C:\Documents and Settings\Admin\Local Settings\Temporary Internet Files\Content.Word\IMG_20170404_140332.jpg"/>
          <p:cNvPicPr/>
          <p:nvPr/>
        </p:nvPicPr>
        <p:blipFill>
          <a:blip r:embed="rId2" cstate="print"/>
          <a:srcRect l="15548" t="13142" r="16317" b="24350"/>
          <a:stretch>
            <a:fillRect/>
          </a:stretch>
        </p:blipFill>
        <p:spPr bwMode="auto">
          <a:xfrm>
            <a:off x="539552" y="1412776"/>
            <a:ext cx="4248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Local Settings\Temporary Internet Files\Content.Word\IMG_20170404_205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80928"/>
            <a:ext cx="4748693" cy="317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«Когда детям предоставляется возможность поделиться своими знаниями с товарищами и учительницей, это окрыляет их, обогащает уроки и создаёт атмосферу коллективной работы»</a:t>
            </a: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Занков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Л.В. </a:t>
            </a: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Избранные педагогические труды. </a:t>
            </a: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1990. 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С.348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432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Развитие коммуникативных универсальных учебных действий  у младших школьников на уроках литературного чтения  по системе Занкова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Развитие коммуникативных универсальных учебных действий  у младших школьников на уроках литературного чтения  по системе Занкова </dc:title>
  <dc:creator>Admin</dc:creator>
  <cp:lastModifiedBy>Admin</cp:lastModifiedBy>
  <cp:revision>18</cp:revision>
  <dcterms:created xsi:type="dcterms:W3CDTF">2017-04-03T20:26:32Z</dcterms:created>
  <dcterms:modified xsi:type="dcterms:W3CDTF">2017-04-05T20:11:47Z</dcterms:modified>
</cp:coreProperties>
</file>