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notesSlides/notesSlide7.xml" ContentType="application/vnd.openxmlformats-officedocument.presentationml.notesSlide+xml"/>
  <Override PartName="/ppt/diagrams/quickStyle9.xml" ContentType="application/vnd.openxmlformats-officedocument.drawingml.diagramStyl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3" r:id="rId7"/>
    <p:sldId id="271" r:id="rId8"/>
    <p:sldId id="262" r:id="rId9"/>
    <p:sldId id="261" r:id="rId10"/>
    <p:sldId id="274" r:id="rId11"/>
    <p:sldId id="270" r:id="rId12"/>
    <p:sldId id="264" r:id="rId13"/>
    <p:sldId id="272" r:id="rId14"/>
    <p:sldId id="265" r:id="rId15"/>
    <p:sldId id="273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51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A052B4-F4C3-45C1-AE47-7BAF7436206D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D2C0BF5-578B-45AB-82CF-DD5D1D634DBD}">
      <dgm:prSet phldrT="[Текст]" custT="1"/>
      <dgm:spPr>
        <a:solidFill>
          <a:schemeClr val="tx2"/>
        </a:solidFill>
      </dgm:spPr>
      <dgm:t>
        <a:bodyPr/>
        <a:lstStyle/>
        <a:p>
          <a:r>
            <a:rPr lang="ru-RU" sz="2000" b="1" dirty="0" smtClean="0"/>
            <a:t>Направления разработки вариативной части</a:t>
          </a:r>
          <a:endParaRPr lang="ru-RU" sz="2000" b="1" dirty="0"/>
        </a:p>
      </dgm:t>
    </dgm:pt>
    <dgm:pt modelId="{C74075C7-27A3-4F9C-8D02-D7539B6AF01B}" type="parTrans" cxnId="{8B0D0D73-BDF6-4075-8CB4-F423E270A0AF}">
      <dgm:prSet/>
      <dgm:spPr/>
      <dgm:t>
        <a:bodyPr/>
        <a:lstStyle/>
        <a:p>
          <a:endParaRPr lang="ru-RU"/>
        </a:p>
      </dgm:t>
    </dgm:pt>
    <dgm:pt modelId="{1D9AB7F9-1B3C-4087-833B-293C84F62F88}" type="sibTrans" cxnId="{8B0D0D73-BDF6-4075-8CB4-F423E270A0AF}">
      <dgm:prSet/>
      <dgm:spPr/>
      <dgm:t>
        <a:bodyPr/>
        <a:lstStyle/>
        <a:p>
          <a:endParaRPr lang="ru-RU"/>
        </a:p>
      </dgm:t>
    </dgm:pt>
    <dgm:pt modelId="{71D4E7DC-6089-49A8-B1A2-2737C3166895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2"/>
        </a:solidFill>
      </dgm:spPr>
      <dgm:t>
        <a:bodyPr/>
        <a:lstStyle/>
        <a:p>
          <a:r>
            <a:rPr lang="ru-RU" sz="2000" dirty="0" smtClean="0"/>
            <a:t>увеличение объема теоретической подготовки путем введения новых учебных дисциплин дополнительных тем (разделов) дисциплин</a:t>
          </a:r>
          <a:endParaRPr lang="ru-RU" sz="2000" dirty="0"/>
        </a:p>
      </dgm:t>
    </dgm:pt>
    <dgm:pt modelId="{502600CD-0F57-4CDC-AE2C-E1CE09799F08}" type="parTrans" cxnId="{77BB89AA-9449-4F38-AB4D-F35D8AE747DC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>
        <a:ln>
          <a:tailEnd type="triangle"/>
        </a:ln>
      </dgm:spPr>
      <dgm:t>
        <a:bodyPr/>
        <a:lstStyle/>
        <a:p>
          <a:endParaRPr lang="ru-RU"/>
        </a:p>
      </dgm:t>
    </dgm:pt>
    <dgm:pt modelId="{A874B7E1-E5AE-4755-9F97-5C36182E7A8B}" type="sibTrans" cxnId="{77BB89AA-9449-4F38-AB4D-F35D8AE747DC}">
      <dgm:prSet/>
      <dgm:spPr/>
      <dgm:t>
        <a:bodyPr/>
        <a:lstStyle/>
        <a:p>
          <a:endParaRPr lang="ru-RU"/>
        </a:p>
      </dgm:t>
    </dgm:pt>
    <dgm:pt modelId="{754E4477-5FD7-4237-AE05-D29679F5D548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2"/>
        </a:solidFill>
      </dgm:spPr>
      <dgm:t>
        <a:bodyPr/>
        <a:lstStyle/>
        <a:p>
          <a:r>
            <a:rPr lang="ru-RU" sz="2000" dirty="0" smtClean="0"/>
            <a:t>введение дополнительных МДК или отдельных тем (разделов) МДК в уже имеющиеся профессиональные модули инвариантной части</a:t>
          </a:r>
          <a:endParaRPr lang="ru-RU" sz="2000" dirty="0"/>
        </a:p>
      </dgm:t>
    </dgm:pt>
    <dgm:pt modelId="{4C85BE61-1026-405A-94B5-9D5C261AD700}" type="parTrans" cxnId="{4EFE4FF1-98D5-4B30-8ECB-F896E51D70BB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>
        <a:ln>
          <a:tailEnd type="triangle"/>
        </a:ln>
      </dgm:spPr>
      <dgm:t>
        <a:bodyPr/>
        <a:lstStyle/>
        <a:p>
          <a:endParaRPr lang="ru-RU"/>
        </a:p>
      </dgm:t>
    </dgm:pt>
    <dgm:pt modelId="{1FEA4BFD-1369-4585-B01C-C1695E59390F}" type="sibTrans" cxnId="{4EFE4FF1-98D5-4B30-8ECB-F896E51D70BB}">
      <dgm:prSet/>
      <dgm:spPr/>
      <dgm:t>
        <a:bodyPr/>
        <a:lstStyle/>
        <a:p>
          <a:endParaRPr lang="ru-RU"/>
        </a:p>
      </dgm:t>
    </dgm:pt>
    <dgm:pt modelId="{599F5CC9-B407-434A-8F52-7915F6FA9DD0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tx2"/>
        </a:solidFill>
      </dgm:spPr>
      <dgm:t>
        <a:bodyPr/>
        <a:lstStyle/>
        <a:p>
          <a:r>
            <a:rPr lang="ru-RU" sz="2000" dirty="0" smtClean="0"/>
            <a:t>введение новых дополнительных ПМ для приобретения дополнительных профессиональных компетенций, расширяющих и углубляющих квалификацию осваивающих ОПОП по профессии (специальности)</a:t>
          </a:r>
          <a:endParaRPr lang="ru-RU" sz="2000" dirty="0"/>
        </a:p>
      </dgm:t>
    </dgm:pt>
    <dgm:pt modelId="{08ACCB60-DA9F-4C56-A446-FA450AEC268C}" type="parTrans" cxnId="{C513E6DE-6B74-42E1-9392-C671FEC7A69A}">
      <dgm:prSet>
        <dgm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dgm:style>
      </dgm:prSet>
      <dgm:spPr>
        <a:ln>
          <a:tailEnd type="triangle"/>
        </a:ln>
      </dgm:spPr>
      <dgm:t>
        <a:bodyPr/>
        <a:lstStyle/>
        <a:p>
          <a:endParaRPr lang="ru-RU"/>
        </a:p>
      </dgm:t>
    </dgm:pt>
    <dgm:pt modelId="{11D74F74-C50B-41C5-A18C-631F03853DAD}" type="sibTrans" cxnId="{C513E6DE-6B74-42E1-9392-C671FEC7A69A}">
      <dgm:prSet/>
      <dgm:spPr/>
      <dgm:t>
        <a:bodyPr/>
        <a:lstStyle/>
        <a:p>
          <a:endParaRPr lang="ru-RU"/>
        </a:p>
      </dgm:t>
    </dgm:pt>
    <dgm:pt modelId="{FC246ED7-7C30-401C-9C1A-0FCFAA8800CA}" type="pres">
      <dgm:prSet presAssocID="{82A052B4-F4C3-45C1-AE47-7BAF7436206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CEDFC49-3539-4F98-98D2-00F7302D6EE0}" type="pres">
      <dgm:prSet presAssocID="{FD2C0BF5-578B-45AB-82CF-DD5D1D634DBD}" presName="hierRoot1" presStyleCnt="0">
        <dgm:presLayoutVars>
          <dgm:hierBranch val="init"/>
        </dgm:presLayoutVars>
      </dgm:prSet>
      <dgm:spPr/>
    </dgm:pt>
    <dgm:pt modelId="{1AB27F86-82A0-42C8-AF59-8645CF0A81D5}" type="pres">
      <dgm:prSet presAssocID="{FD2C0BF5-578B-45AB-82CF-DD5D1D634DBD}" presName="rootComposite1" presStyleCnt="0"/>
      <dgm:spPr/>
    </dgm:pt>
    <dgm:pt modelId="{E3FEB7CE-26DC-41C7-853D-E8DBED65A68B}" type="pres">
      <dgm:prSet presAssocID="{FD2C0BF5-578B-45AB-82CF-DD5D1D634DBD}" presName="rootText1" presStyleLbl="node0" presStyleIdx="0" presStyleCnt="1" custScaleX="312654" custLinFactY="-3469" custLinFactNeighborX="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E78EF8-D85B-410B-ACD0-1A11A138B6F4}" type="pres">
      <dgm:prSet presAssocID="{FD2C0BF5-578B-45AB-82CF-DD5D1D634DB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19AF866-1A99-44F6-8AC3-41CDE20B6B81}" type="pres">
      <dgm:prSet presAssocID="{FD2C0BF5-578B-45AB-82CF-DD5D1D634DBD}" presName="hierChild2" presStyleCnt="0"/>
      <dgm:spPr/>
    </dgm:pt>
    <dgm:pt modelId="{320EB430-6CF7-4B31-9DD6-8B887839DCA2}" type="pres">
      <dgm:prSet presAssocID="{502600CD-0F57-4CDC-AE2C-E1CE09799F0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E99DC53-73FC-43EA-86A7-9988AE626B8C}" type="pres">
      <dgm:prSet presAssocID="{71D4E7DC-6089-49A8-B1A2-2737C3166895}" presName="hierRoot2" presStyleCnt="0">
        <dgm:presLayoutVars>
          <dgm:hierBranch val="init"/>
        </dgm:presLayoutVars>
      </dgm:prSet>
      <dgm:spPr/>
    </dgm:pt>
    <dgm:pt modelId="{BC0357F4-ABF5-4DA6-AC21-B380B7B18B8F}" type="pres">
      <dgm:prSet presAssocID="{71D4E7DC-6089-49A8-B1A2-2737C3166895}" presName="rootComposite" presStyleCnt="0"/>
      <dgm:spPr/>
    </dgm:pt>
    <dgm:pt modelId="{F26F32D2-13E6-49A6-B447-80E7BFCF9EA4}" type="pres">
      <dgm:prSet presAssocID="{71D4E7DC-6089-49A8-B1A2-2737C3166895}" presName="rootText" presStyleLbl="node2" presStyleIdx="0" presStyleCnt="3" custScaleX="105719" custScaleY="2845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4C7829-D343-4E80-876D-4C17B5653BE6}" type="pres">
      <dgm:prSet presAssocID="{71D4E7DC-6089-49A8-B1A2-2737C3166895}" presName="rootConnector" presStyleLbl="node2" presStyleIdx="0" presStyleCnt="3"/>
      <dgm:spPr/>
      <dgm:t>
        <a:bodyPr/>
        <a:lstStyle/>
        <a:p>
          <a:endParaRPr lang="ru-RU"/>
        </a:p>
      </dgm:t>
    </dgm:pt>
    <dgm:pt modelId="{1989FD9B-8E44-45E7-BAAA-4A72A3949001}" type="pres">
      <dgm:prSet presAssocID="{71D4E7DC-6089-49A8-B1A2-2737C3166895}" presName="hierChild4" presStyleCnt="0"/>
      <dgm:spPr/>
    </dgm:pt>
    <dgm:pt modelId="{0B7E9579-54D4-4828-B3C0-0B81AD22FC39}" type="pres">
      <dgm:prSet presAssocID="{71D4E7DC-6089-49A8-B1A2-2737C3166895}" presName="hierChild5" presStyleCnt="0"/>
      <dgm:spPr/>
    </dgm:pt>
    <dgm:pt modelId="{741055BA-CD9E-4D96-9075-47677FE11E09}" type="pres">
      <dgm:prSet presAssocID="{4C85BE61-1026-405A-94B5-9D5C261AD70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BB65A38-1F3C-487A-B18D-5BCD03274D99}" type="pres">
      <dgm:prSet presAssocID="{754E4477-5FD7-4237-AE05-D29679F5D548}" presName="hierRoot2" presStyleCnt="0">
        <dgm:presLayoutVars>
          <dgm:hierBranch val="init"/>
        </dgm:presLayoutVars>
      </dgm:prSet>
      <dgm:spPr/>
    </dgm:pt>
    <dgm:pt modelId="{6A960C90-2F42-4269-9993-D289B0DEAA50}" type="pres">
      <dgm:prSet presAssocID="{754E4477-5FD7-4237-AE05-D29679F5D548}" presName="rootComposite" presStyleCnt="0"/>
      <dgm:spPr/>
    </dgm:pt>
    <dgm:pt modelId="{778486D0-6401-4D1B-84E8-11EFE1DE35FC}" type="pres">
      <dgm:prSet presAssocID="{754E4477-5FD7-4237-AE05-D29679F5D548}" presName="rootText" presStyleLbl="node2" presStyleIdx="1" presStyleCnt="3" custScaleX="119176" custScaleY="3120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1BA28C-94FB-4468-BB27-78B2A8151B77}" type="pres">
      <dgm:prSet presAssocID="{754E4477-5FD7-4237-AE05-D29679F5D548}" presName="rootConnector" presStyleLbl="node2" presStyleIdx="1" presStyleCnt="3"/>
      <dgm:spPr/>
      <dgm:t>
        <a:bodyPr/>
        <a:lstStyle/>
        <a:p>
          <a:endParaRPr lang="ru-RU"/>
        </a:p>
      </dgm:t>
    </dgm:pt>
    <dgm:pt modelId="{B9489B6E-03F8-4E53-8AFB-E4983AE1D3F6}" type="pres">
      <dgm:prSet presAssocID="{754E4477-5FD7-4237-AE05-D29679F5D548}" presName="hierChild4" presStyleCnt="0"/>
      <dgm:spPr/>
    </dgm:pt>
    <dgm:pt modelId="{8C862BA8-649A-4287-997B-622F4C5843B2}" type="pres">
      <dgm:prSet presAssocID="{754E4477-5FD7-4237-AE05-D29679F5D548}" presName="hierChild5" presStyleCnt="0"/>
      <dgm:spPr/>
    </dgm:pt>
    <dgm:pt modelId="{C5531BD9-7CC6-41EF-9DF4-8260483AE8CD}" type="pres">
      <dgm:prSet presAssocID="{08ACCB60-DA9F-4C56-A446-FA450AEC268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9663620-10D7-49A4-B593-8061E40A82C7}" type="pres">
      <dgm:prSet presAssocID="{599F5CC9-B407-434A-8F52-7915F6FA9DD0}" presName="hierRoot2" presStyleCnt="0">
        <dgm:presLayoutVars>
          <dgm:hierBranch val="init"/>
        </dgm:presLayoutVars>
      </dgm:prSet>
      <dgm:spPr/>
    </dgm:pt>
    <dgm:pt modelId="{F08F4075-1D98-4594-A9CE-2B5A39781D31}" type="pres">
      <dgm:prSet presAssocID="{599F5CC9-B407-434A-8F52-7915F6FA9DD0}" presName="rootComposite" presStyleCnt="0"/>
      <dgm:spPr/>
    </dgm:pt>
    <dgm:pt modelId="{DDB61A3B-624E-4541-888F-B681A9C8D2EF}" type="pres">
      <dgm:prSet presAssocID="{599F5CC9-B407-434A-8F52-7915F6FA9DD0}" presName="rootText" presStyleLbl="node2" presStyleIdx="2" presStyleCnt="3" custScaleX="148801" custScaleY="3501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EA458C-9469-483D-9B4F-06AD85011641}" type="pres">
      <dgm:prSet presAssocID="{599F5CC9-B407-434A-8F52-7915F6FA9DD0}" presName="rootConnector" presStyleLbl="node2" presStyleIdx="2" presStyleCnt="3"/>
      <dgm:spPr/>
      <dgm:t>
        <a:bodyPr/>
        <a:lstStyle/>
        <a:p>
          <a:endParaRPr lang="ru-RU"/>
        </a:p>
      </dgm:t>
    </dgm:pt>
    <dgm:pt modelId="{F255981B-51C0-4AD3-8C27-00D34E467ECB}" type="pres">
      <dgm:prSet presAssocID="{599F5CC9-B407-434A-8F52-7915F6FA9DD0}" presName="hierChild4" presStyleCnt="0"/>
      <dgm:spPr/>
    </dgm:pt>
    <dgm:pt modelId="{A6F677B2-784A-4BF5-A148-65C0EA75792A}" type="pres">
      <dgm:prSet presAssocID="{599F5CC9-B407-434A-8F52-7915F6FA9DD0}" presName="hierChild5" presStyleCnt="0"/>
      <dgm:spPr/>
    </dgm:pt>
    <dgm:pt modelId="{12710A8F-C173-4988-B604-2C4F4C9D711A}" type="pres">
      <dgm:prSet presAssocID="{FD2C0BF5-578B-45AB-82CF-DD5D1D634DBD}" presName="hierChild3" presStyleCnt="0"/>
      <dgm:spPr/>
    </dgm:pt>
  </dgm:ptLst>
  <dgm:cxnLst>
    <dgm:cxn modelId="{9003DB04-5F78-4B62-BB70-E25A102BF463}" type="presOf" srcId="{FD2C0BF5-578B-45AB-82CF-DD5D1D634DBD}" destId="{81E78EF8-D85B-410B-ACD0-1A11A138B6F4}" srcOrd="1" destOrd="0" presId="urn:microsoft.com/office/officeart/2005/8/layout/orgChart1"/>
    <dgm:cxn modelId="{77BB89AA-9449-4F38-AB4D-F35D8AE747DC}" srcId="{FD2C0BF5-578B-45AB-82CF-DD5D1D634DBD}" destId="{71D4E7DC-6089-49A8-B1A2-2737C3166895}" srcOrd="0" destOrd="0" parTransId="{502600CD-0F57-4CDC-AE2C-E1CE09799F08}" sibTransId="{A874B7E1-E5AE-4755-9F97-5C36182E7A8B}"/>
    <dgm:cxn modelId="{4EFE4FF1-98D5-4B30-8ECB-F896E51D70BB}" srcId="{FD2C0BF5-578B-45AB-82CF-DD5D1D634DBD}" destId="{754E4477-5FD7-4237-AE05-D29679F5D548}" srcOrd="1" destOrd="0" parTransId="{4C85BE61-1026-405A-94B5-9D5C261AD700}" sibTransId="{1FEA4BFD-1369-4585-B01C-C1695E59390F}"/>
    <dgm:cxn modelId="{EF5B72A9-5868-45F2-A36A-527E74C98F5A}" type="presOf" srcId="{71D4E7DC-6089-49A8-B1A2-2737C3166895}" destId="{F26F32D2-13E6-49A6-B447-80E7BFCF9EA4}" srcOrd="0" destOrd="0" presId="urn:microsoft.com/office/officeart/2005/8/layout/orgChart1"/>
    <dgm:cxn modelId="{3EC105F6-C406-4F54-82EF-855FBEE9FB9F}" type="presOf" srcId="{4C85BE61-1026-405A-94B5-9D5C261AD700}" destId="{741055BA-CD9E-4D96-9075-47677FE11E09}" srcOrd="0" destOrd="0" presId="urn:microsoft.com/office/officeart/2005/8/layout/orgChart1"/>
    <dgm:cxn modelId="{8CF1C5EB-AE9D-4548-B9CD-234A3F8CBAD7}" type="presOf" srcId="{FD2C0BF5-578B-45AB-82CF-DD5D1D634DBD}" destId="{E3FEB7CE-26DC-41C7-853D-E8DBED65A68B}" srcOrd="0" destOrd="0" presId="urn:microsoft.com/office/officeart/2005/8/layout/orgChart1"/>
    <dgm:cxn modelId="{8A46D920-9E76-446F-B563-5146F4C39884}" type="presOf" srcId="{754E4477-5FD7-4237-AE05-D29679F5D548}" destId="{941BA28C-94FB-4468-BB27-78B2A8151B77}" srcOrd="1" destOrd="0" presId="urn:microsoft.com/office/officeart/2005/8/layout/orgChart1"/>
    <dgm:cxn modelId="{5BA2DCF7-A426-4603-9FD6-1A9FE484363C}" type="presOf" srcId="{71D4E7DC-6089-49A8-B1A2-2737C3166895}" destId="{AC4C7829-D343-4E80-876D-4C17B5653BE6}" srcOrd="1" destOrd="0" presId="urn:microsoft.com/office/officeart/2005/8/layout/orgChart1"/>
    <dgm:cxn modelId="{7945BFB8-A189-4C5C-8F97-6CD994566480}" type="presOf" srcId="{754E4477-5FD7-4237-AE05-D29679F5D548}" destId="{778486D0-6401-4D1B-84E8-11EFE1DE35FC}" srcOrd="0" destOrd="0" presId="urn:microsoft.com/office/officeart/2005/8/layout/orgChart1"/>
    <dgm:cxn modelId="{62547F18-98A8-40BF-81D4-0E1DB9EF7775}" type="presOf" srcId="{08ACCB60-DA9F-4C56-A446-FA450AEC268C}" destId="{C5531BD9-7CC6-41EF-9DF4-8260483AE8CD}" srcOrd="0" destOrd="0" presId="urn:microsoft.com/office/officeart/2005/8/layout/orgChart1"/>
    <dgm:cxn modelId="{6C4693CC-2A87-47A1-B81D-CDE293FD6D18}" type="presOf" srcId="{82A052B4-F4C3-45C1-AE47-7BAF7436206D}" destId="{FC246ED7-7C30-401C-9C1A-0FCFAA8800CA}" srcOrd="0" destOrd="0" presId="urn:microsoft.com/office/officeart/2005/8/layout/orgChart1"/>
    <dgm:cxn modelId="{C513E6DE-6B74-42E1-9392-C671FEC7A69A}" srcId="{FD2C0BF5-578B-45AB-82CF-DD5D1D634DBD}" destId="{599F5CC9-B407-434A-8F52-7915F6FA9DD0}" srcOrd="2" destOrd="0" parTransId="{08ACCB60-DA9F-4C56-A446-FA450AEC268C}" sibTransId="{11D74F74-C50B-41C5-A18C-631F03853DAD}"/>
    <dgm:cxn modelId="{914DEA88-9443-49D9-985E-27F27F246698}" type="presOf" srcId="{599F5CC9-B407-434A-8F52-7915F6FA9DD0}" destId="{01EA458C-9469-483D-9B4F-06AD85011641}" srcOrd="1" destOrd="0" presId="urn:microsoft.com/office/officeart/2005/8/layout/orgChart1"/>
    <dgm:cxn modelId="{3E8357F3-99EC-4DD5-9BF1-A40CBB706B45}" type="presOf" srcId="{502600CD-0F57-4CDC-AE2C-E1CE09799F08}" destId="{320EB430-6CF7-4B31-9DD6-8B887839DCA2}" srcOrd="0" destOrd="0" presId="urn:microsoft.com/office/officeart/2005/8/layout/orgChart1"/>
    <dgm:cxn modelId="{D9426D97-B059-4EB8-9B1C-F30605E64A33}" type="presOf" srcId="{599F5CC9-B407-434A-8F52-7915F6FA9DD0}" destId="{DDB61A3B-624E-4541-888F-B681A9C8D2EF}" srcOrd="0" destOrd="0" presId="urn:microsoft.com/office/officeart/2005/8/layout/orgChart1"/>
    <dgm:cxn modelId="{8B0D0D73-BDF6-4075-8CB4-F423E270A0AF}" srcId="{82A052B4-F4C3-45C1-AE47-7BAF7436206D}" destId="{FD2C0BF5-578B-45AB-82CF-DD5D1D634DBD}" srcOrd="0" destOrd="0" parTransId="{C74075C7-27A3-4F9C-8D02-D7539B6AF01B}" sibTransId="{1D9AB7F9-1B3C-4087-833B-293C84F62F88}"/>
    <dgm:cxn modelId="{605C91E2-717F-426F-A078-2A28BC16CD1E}" type="presParOf" srcId="{FC246ED7-7C30-401C-9C1A-0FCFAA8800CA}" destId="{ACEDFC49-3539-4F98-98D2-00F7302D6EE0}" srcOrd="0" destOrd="0" presId="urn:microsoft.com/office/officeart/2005/8/layout/orgChart1"/>
    <dgm:cxn modelId="{C1CAE82A-C7C5-40B3-AF11-092DFF733E37}" type="presParOf" srcId="{ACEDFC49-3539-4F98-98D2-00F7302D6EE0}" destId="{1AB27F86-82A0-42C8-AF59-8645CF0A81D5}" srcOrd="0" destOrd="0" presId="urn:microsoft.com/office/officeart/2005/8/layout/orgChart1"/>
    <dgm:cxn modelId="{F0113B60-76CB-4CB0-A399-CF6CE4E8A108}" type="presParOf" srcId="{1AB27F86-82A0-42C8-AF59-8645CF0A81D5}" destId="{E3FEB7CE-26DC-41C7-853D-E8DBED65A68B}" srcOrd="0" destOrd="0" presId="urn:microsoft.com/office/officeart/2005/8/layout/orgChart1"/>
    <dgm:cxn modelId="{BA2A723A-93E9-4F44-80E1-9B425312F121}" type="presParOf" srcId="{1AB27F86-82A0-42C8-AF59-8645CF0A81D5}" destId="{81E78EF8-D85B-410B-ACD0-1A11A138B6F4}" srcOrd="1" destOrd="0" presId="urn:microsoft.com/office/officeart/2005/8/layout/orgChart1"/>
    <dgm:cxn modelId="{2117A545-9BE2-44FE-8B2F-3AE630F92B39}" type="presParOf" srcId="{ACEDFC49-3539-4F98-98D2-00F7302D6EE0}" destId="{419AF866-1A99-44F6-8AC3-41CDE20B6B81}" srcOrd="1" destOrd="0" presId="urn:microsoft.com/office/officeart/2005/8/layout/orgChart1"/>
    <dgm:cxn modelId="{842AB5EA-D42E-402D-92A8-7B57DFE0FDC9}" type="presParOf" srcId="{419AF866-1A99-44F6-8AC3-41CDE20B6B81}" destId="{320EB430-6CF7-4B31-9DD6-8B887839DCA2}" srcOrd="0" destOrd="0" presId="urn:microsoft.com/office/officeart/2005/8/layout/orgChart1"/>
    <dgm:cxn modelId="{4514C3BF-61EB-4FD7-90A9-577B9155B95F}" type="presParOf" srcId="{419AF866-1A99-44F6-8AC3-41CDE20B6B81}" destId="{CE99DC53-73FC-43EA-86A7-9988AE626B8C}" srcOrd="1" destOrd="0" presId="urn:microsoft.com/office/officeart/2005/8/layout/orgChart1"/>
    <dgm:cxn modelId="{DB9289F6-1426-4AAD-8649-D82CE8E0ACD9}" type="presParOf" srcId="{CE99DC53-73FC-43EA-86A7-9988AE626B8C}" destId="{BC0357F4-ABF5-4DA6-AC21-B380B7B18B8F}" srcOrd="0" destOrd="0" presId="urn:microsoft.com/office/officeart/2005/8/layout/orgChart1"/>
    <dgm:cxn modelId="{ECE571FF-CABC-47D2-9D24-85E0F8A6712C}" type="presParOf" srcId="{BC0357F4-ABF5-4DA6-AC21-B380B7B18B8F}" destId="{F26F32D2-13E6-49A6-B447-80E7BFCF9EA4}" srcOrd="0" destOrd="0" presId="urn:microsoft.com/office/officeart/2005/8/layout/orgChart1"/>
    <dgm:cxn modelId="{A0FBAF0A-5A14-49DE-B387-72A596F7340D}" type="presParOf" srcId="{BC0357F4-ABF5-4DA6-AC21-B380B7B18B8F}" destId="{AC4C7829-D343-4E80-876D-4C17B5653BE6}" srcOrd="1" destOrd="0" presId="urn:microsoft.com/office/officeart/2005/8/layout/orgChart1"/>
    <dgm:cxn modelId="{60727941-883F-4522-9BCE-8214FDACDA75}" type="presParOf" srcId="{CE99DC53-73FC-43EA-86A7-9988AE626B8C}" destId="{1989FD9B-8E44-45E7-BAAA-4A72A3949001}" srcOrd="1" destOrd="0" presId="urn:microsoft.com/office/officeart/2005/8/layout/orgChart1"/>
    <dgm:cxn modelId="{75A538A9-1150-4161-B875-99549C7A7285}" type="presParOf" srcId="{CE99DC53-73FC-43EA-86A7-9988AE626B8C}" destId="{0B7E9579-54D4-4828-B3C0-0B81AD22FC39}" srcOrd="2" destOrd="0" presId="urn:microsoft.com/office/officeart/2005/8/layout/orgChart1"/>
    <dgm:cxn modelId="{B798AB5C-B59F-40D8-ADB8-71502EFA1184}" type="presParOf" srcId="{419AF866-1A99-44F6-8AC3-41CDE20B6B81}" destId="{741055BA-CD9E-4D96-9075-47677FE11E09}" srcOrd="2" destOrd="0" presId="urn:microsoft.com/office/officeart/2005/8/layout/orgChart1"/>
    <dgm:cxn modelId="{82F521BD-E0A3-4A50-AA30-1C57712E032A}" type="presParOf" srcId="{419AF866-1A99-44F6-8AC3-41CDE20B6B81}" destId="{9BB65A38-1F3C-487A-B18D-5BCD03274D99}" srcOrd="3" destOrd="0" presId="urn:microsoft.com/office/officeart/2005/8/layout/orgChart1"/>
    <dgm:cxn modelId="{59B10B42-C856-4EF0-8FCA-377EA2F80BAC}" type="presParOf" srcId="{9BB65A38-1F3C-487A-B18D-5BCD03274D99}" destId="{6A960C90-2F42-4269-9993-D289B0DEAA50}" srcOrd="0" destOrd="0" presId="urn:microsoft.com/office/officeart/2005/8/layout/orgChart1"/>
    <dgm:cxn modelId="{77447A4E-E00C-4904-8D82-A8D6D8E06809}" type="presParOf" srcId="{6A960C90-2F42-4269-9993-D289B0DEAA50}" destId="{778486D0-6401-4D1B-84E8-11EFE1DE35FC}" srcOrd="0" destOrd="0" presId="urn:microsoft.com/office/officeart/2005/8/layout/orgChart1"/>
    <dgm:cxn modelId="{7AC61FA7-E5B9-4608-8FE8-6EA7A1B8124D}" type="presParOf" srcId="{6A960C90-2F42-4269-9993-D289B0DEAA50}" destId="{941BA28C-94FB-4468-BB27-78B2A8151B77}" srcOrd="1" destOrd="0" presId="urn:microsoft.com/office/officeart/2005/8/layout/orgChart1"/>
    <dgm:cxn modelId="{481A14FD-749A-4451-A070-DA050E59E5AD}" type="presParOf" srcId="{9BB65A38-1F3C-487A-B18D-5BCD03274D99}" destId="{B9489B6E-03F8-4E53-8AFB-E4983AE1D3F6}" srcOrd="1" destOrd="0" presId="urn:microsoft.com/office/officeart/2005/8/layout/orgChart1"/>
    <dgm:cxn modelId="{FEC9F7A1-5305-442C-9703-00197F8650FE}" type="presParOf" srcId="{9BB65A38-1F3C-487A-B18D-5BCD03274D99}" destId="{8C862BA8-649A-4287-997B-622F4C5843B2}" srcOrd="2" destOrd="0" presId="urn:microsoft.com/office/officeart/2005/8/layout/orgChart1"/>
    <dgm:cxn modelId="{4D2FC50F-3A47-4CBB-A3C1-F7202EFD2532}" type="presParOf" srcId="{419AF866-1A99-44F6-8AC3-41CDE20B6B81}" destId="{C5531BD9-7CC6-41EF-9DF4-8260483AE8CD}" srcOrd="4" destOrd="0" presId="urn:microsoft.com/office/officeart/2005/8/layout/orgChart1"/>
    <dgm:cxn modelId="{EF9A2530-3202-417D-B226-7D1E1C959BEB}" type="presParOf" srcId="{419AF866-1A99-44F6-8AC3-41CDE20B6B81}" destId="{79663620-10D7-49A4-B593-8061E40A82C7}" srcOrd="5" destOrd="0" presId="urn:microsoft.com/office/officeart/2005/8/layout/orgChart1"/>
    <dgm:cxn modelId="{24BA4CD0-A827-40EA-8711-00566E71FD3A}" type="presParOf" srcId="{79663620-10D7-49A4-B593-8061E40A82C7}" destId="{F08F4075-1D98-4594-A9CE-2B5A39781D31}" srcOrd="0" destOrd="0" presId="urn:microsoft.com/office/officeart/2005/8/layout/orgChart1"/>
    <dgm:cxn modelId="{C1E5A762-4C39-4C6D-81E8-6E9D06901BD3}" type="presParOf" srcId="{F08F4075-1D98-4594-A9CE-2B5A39781D31}" destId="{DDB61A3B-624E-4541-888F-B681A9C8D2EF}" srcOrd="0" destOrd="0" presId="urn:microsoft.com/office/officeart/2005/8/layout/orgChart1"/>
    <dgm:cxn modelId="{4D0DF822-A918-4C2F-99D3-91F7256D6867}" type="presParOf" srcId="{F08F4075-1D98-4594-A9CE-2B5A39781D31}" destId="{01EA458C-9469-483D-9B4F-06AD85011641}" srcOrd="1" destOrd="0" presId="urn:microsoft.com/office/officeart/2005/8/layout/orgChart1"/>
    <dgm:cxn modelId="{E7852D5F-52C0-4BFE-A5CC-8946A74548A8}" type="presParOf" srcId="{79663620-10D7-49A4-B593-8061E40A82C7}" destId="{F255981B-51C0-4AD3-8C27-00D34E467ECB}" srcOrd="1" destOrd="0" presId="urn:microsoft.com/office/officeart/2005/8/layout/orgChart1"/>
    <dgm:cxn modelId="{171CE1A8-83E1-46B2-86E0-CDADEA9C3B76}" type="presParOf" srcId="{79663620-10D7-49A4-B593-8061E40A82C7}" destId="{A6F677B2-784A-4BF5-A148-65C0EA75792A}" srcOrd="2" destOrd="0" presId="urn:microsoft.com/office/officeart/2005/8/layout/orgChart1"/>
    <dgm:cxn modelId="{F89CA236-10C5-45AA-8630-1EA1D8606080}" type="presParOf" srcId="{ACEDFC49-3539-4F98-98D2-00F7302D6EE0}" destId="{12710A8F-C173-4988-B604-2C4F4C9D711A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6A9837-21DD-4350-A91E-A050768734A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B6B081-A4E4-44E9-B15A-0741C594CDF6}">
      <dgm:prSet phldrT="[Текст]" custT="1"/>
      <dgm:spPr>
        <a:solidFill>
          <a:schemeClr val="tx2"/>
        </a:solidFill>
      </dgm:spPr>
      <dgm:t>
        <a:bodyPr/>
        <a:lstStyle/>
        <a:p>
          <a:r>
            <a:rPr lang="ru-RU" sz="2000" b="1" i="1" u="none" dirty="0" smtClean="0"/>
            <a:t>ПМ.01 Разработка модулей программного обеспечения для компьютерных систем</a:t>
          </a:r>
          <a:endParaRPr lang="ru-RU" sz="2000" dirty="0"/>
        </a:p>
      </dgm:t>
    </dgm:pt>
    <dgm:pt modelId="{1EBD0784-1EF3-4B69-944B-2C7C66234306}" type="parTrans" cxnId="{87EF7BA0-E561-49BA-80DF-A79D50E22DF2}">
      <dgm:prSet/>
      <dgm:spPr/>
      <dgm:t>
        <a:bodyPr/>
        <a:lstStyle/>
        <a:p>
          <a:endParaRPr lang="ru-RU"/>
        </a:p>
      </dgm:t>
    </dgm:pt>
    <dgm:pt modelId="{A1D304D6-BE05-4A38-9183-9C3AB20E921C}" type="sibTrans" cxnId="{87EF7BA0-E561-49BA-80DF-A79D50E22DF2}">
      <dgm:prSet/>
      <dgm:spPr/>
      <dgm:t>
        <a:bodyPr/>
        <a:lstStyle/>
        <a:p>
          <a:endParaRPr lang="ru-RU"/>
        </a:p>
      </dgm:t>
    </dgm:pt>
    <dgm:pt modelId="{E499D34F-4AF4-45F7-BBF1-E01ACEEE8B24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50000"/>
          </a:schemeClr>
        </a:solidFill>
      </dgm:spPr>
      <dgm:t>
        <a:bodyPr lIns="0"/>
        <a:lstStyle/>
        <a:p>
          <a:r>
            <a:rPr lang="ru-RU" sz="2000" b="1" i="0" u="none" dirty="0" smtClean="0"/>
            <a:t>МДК.01.04</a:t>
          </a:r>
          <a:r>
            <a:rPr lang="ru-RU" sz="2000" b="0" i="0" u="none" dirty="0" smtClean="0"/>
            <a:t>     </a:t>
          </a:r>
          <a:r>
            <a:rPr lang="ru-RU" sz="2000" b="0" i="0" u="none" dirty="0" err="1" smtClean="0"/>
            <a:t>Веб-программирование</a:t>
          </a:r>
          <a:endParaRPr lang="ru-RU" sz="2000" dirty="0"/>
        </a:p>
      </dgm:t>
    </dgm:pt>
    <dgm:pt modelId="{7F55E3BB-1442-4784-90B9-24CE624DD108}" type="parTrans" cxnId="{6E4A8EF4-0FA3-4338-95A9-15584E25FBD8}">
      <dgm:prSet/>
      <dgm:spPr/>
      <dgm:t>
        <a:bodyPr/>
        <a:lstStyle/>
        <a:p>
          <a:endParaRPr lang="ru-RU"/>
        </a:p>
      </dgm:t>
    </dgm:pt>
    <dgm:pt modelId="{32411BCE-6524-4651-972D-971775EAC3D5}" type="sibTrans" cxnId="{6E4A8EF4-0FA3-4338-95A9-15584E25FBD8}">
      <dgm:prSet/>
      <dgm:spPr/>
      <dgm:t>
        <a:bodyPr/>
        <a:lstStyle/>
        <a:p>
          <a:endParaRPr lang="ru-RU"/>
        </a:p>
      </dgm:t>
    </dgm:pt>
    <dgm:pt modelId="{B55A1E8E-0025-41C0-882C-ABEC9C164399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50000"/>
          </a:schemeClr>
        </a:solidFill>
      </dgm:spPr>
      <dgm:t>
        <a:bodyPr lIns="0"/>
        <a:lstStyle/>
        <a:p>
          <a:r>
            <a:rPr lang="ru-RU" sz="2000" b="1" i="0" u="none" dirty="0" smtClean="0"/>
            <a:t>МДК.01.05</a:t>
          </a:r>
          <a:r>
            <a:rPr lang="ru-RU" sz="2000" b="0" i="0" u="none" dirty="0" smtClean="0"/>
            <a:t>     1С-программирование</a:t>
          </a:r>
          <a:endParaRPr lang="ru-RU" sz="2000" dirty="0"/>
        </a:p>
      </dgm:t>
    </dgm:pt>
    <dgm:pt modelId="{05AE333C-2600-435E-93E8-2BB6A9A710FD}" type="parTrans" cxnId="{B7A99DA4-87A5-4A60-812D-B869DB9B0210}">
      <dgm:prSet/>
      <dgm:spPr/>
      <dgm:t>
        <a:bodyPr/>
        <a:lstStyle/>
        <a:p>
          <a:endParaRPr lang="ru-RU"/>
        </a:p>
      </dgm:t>
    </dgm:pt>
    <dgm:pt modelId="{6624C032-950A-49CE-A8B0-A09A276A4457}" type="sibTrans" cxnId="{B7A99DA4-87A5-4A60-812D-B869DB9B0210}">
      <dgm:prSet/>
      <dgm:spPr/>
      <dgm:t>
        <a:bodyPr/>
        <a:lstStyle/>
        <a:p>
          <a:endParaRPr lang="ru-RU"/>
        </a:p>
      </dgm:t>
    </dgm:pt>
    <dgm:pt modelId="{EDDAFBB9-B942-406E-9B32-64DD59F0D73B}">
      <dgm:prSet custT="1"/>
      <dgm:spPr>
        <a:solidFill>
          <a:schemeClr val="tx2"/>
        </a:solidFill>
      </dgm:spPr>
      <dgm:t>
        <a:bodyPr lIns="0"/>
        <a:lstStyle/>
        <a:p>
          <a:r>
            <a:rPr lang="ru-RU" sz="2000" b="1" i="0" u="none" dirty="0" smtClean="0"/>
            <a:t>МДК.01.03</a:t>
          </a:r>
          <a:r>
            <a:rPr lang="ru-RU" sz="2000" b="0" i="0" u="none" dirty="0" smtClean="0"/>
            <a:t>      Разработка мобильных приложений</a:t>
          </a:r>
          <a:endParaRPr lang="ru-RU" sz="2000" dirty="0"/>
        </a:p>
      </dgm:t>
    </dgm:pt>
    <dgm:pt modelId="{B95231ED-317C-47E4-BA31-8BD577858172}" type="parTrans" cxnId="{CB872BCE-3BE3-462F-84AB-6435758544ED}">
      <dgm:prSet/>
      <dgm:spPr/>
      <dgm:t>
        <a:bodyPr/>
        <a:lstStyle/>
        <a:p>
          <a:endParaRPr lang="ru-RU"/>
        </a:p>
      </dgm:t>
    </dgm:pt>
    <dgm:pt modelId="{C44D3B6E-0947-49F4-A3FD-659980004ADC}" type="sibTrans" cxnId="{CB872BCE-3BE3-462F-84AB-6435758544ED}">
      <dgm:prSet/>
      <dgm:spPr/>
      <dgm:t>
        <a:bodyPr/>
        <a:lstStyle/>
        <a:p>
          <a:endParaRPr lang="ru-RU"/>
        </a:p>
      </dgm:t>
    </dgm:pt>
    <dgm:pt modelId="{A30D98D0-A3C5-482C-8CEA-9C62E0669983}">
      <dgm:prSet custT="1"/>
      <dgm:spPr>
        <a:solidFill>
          <a:schemeClr val="tx2"/>
        </a:solidFill>
      </dgm:spPr>
      <dgm:t>
        <a:bodyPr lIns="0"/>
        <a:lstStyle/>
        <a:p>
          <a:r>
            <a:rPr lang="ru-RU" sz="2000" b="1" dirty="0" smtClean="0"/>
            <a:t>МДК.01.01</a:t>
          </a:r>
          <a:r>
            <a:rPr lang="ru-RU" sz="2000" dirty="0" smtClean="0"/>
            <a:t>  Разработка программных модулей</a:t>
          </a:r>
          <a:endParaRPr lang="ru-RU" sz="2000" dirty="0"/>
        </a:p>
      </dgm:t>
    </dgm:pt>
    <dgm:pt modelId="{97005003-09DE-4D30-9A87-53338B48065A}" type="parTrans" cxnId="{B147ABD4-40A4-4368-B5B2-56000CFF0553}">
      <dgm:prSet/>
      <dgm:spPr/>
      <dgm:t>
        <a:bodyPr/>
        <a:lstStyle/>
        <a:p>
          <a:endParaRPr lang="ru-RU"/>
        </a:p>
      </dgm:t>
    </dgm:pt>
    <dgm:pt modelId="{88E928BE-3AAA-4596-B7DC-D8874EEB90E8}" type="sibTrans" cxnId="{B147ABD4-40A4-4368-B5B2-56000CFF0553}">
      <dgm:prSet/>
      <dgm:spPr/>
      <dgm:t>
        <a:bodyPr/>
        <a:lstStyle/>
        <a:p>
          <a:endParaRPr lang="ru-RU"/>
        </a:p>
      </dgm:t>
    </dgm:pt>
    <dgm:pt modelId="{4F5DBD71-47FE-4C5C-918F-668E4DBDB289}">
      <dgm:prSet custT="1"/>
      <dgm:spPr>
        <a:solidFill>
          <a:schemeClr val="tx2"/>
        </a:solidFill>
      </dgm:spPr>
      <dgm:t>
        <a:bodyPr lIns="0"/>
        <a:lstStyle/>
        <a:p>
          <a:r>
            <a:rPr lang="ru-RU" sz="2000" b="1" i="0" u="none" dirty="0" smtClean="0"/>
            <a:t>МДК.01.02</a:t>
          </a:r>
          <a:r>
            <a:rPr lang="ru-RU" sz="2000" b="0" i="0" u="none" dirty="0" smtClean="0"/>
            <a:t>  Поддержка и тестирование программных модулей</a:t>
          </a:r>
          <a:endParaRPr lang="ru-RU" sz="2000" dirty="0"/>
        </a:p>
      </dgm:t>
    </dgm:pt>
    <dgm:pt modelId="{AE5C5A02-953D-4D80-B579-D1360794739A}" type="sibTrans" cxnId="{4A6FC53E-432C-423F-8900-1B9CE327A47C}">
      <dgm:prSet/>
      <dgm:spPr/>
      <dgm:t>
        <a:bodyPr/>
        <a:lstStyle/>
        <a:p>
          <a:endParaRPr lang="ru-RU"/>
        </a:p>
      </dgm:t>
    </dgm:pt>
    <dgm:pt modelId="{499CE853-F92E-425F-AAD9-DEFE199D1F1A}" type="parTrans" cxnId="{4A6FC53E-432C-423F-8900-1B9CE327A47C}">
      <dgm:prSet/>
      <dgm:spPr/>
      <dgm:t>
        <a:bodyPr/>
        <a:lstStyle/>
        <a:p>
          <a:endParaRPr lang="ru-RU"/>
        </a:p>
      </dgm:t>
    </dgm:pt>
    <dgm:pt modelId="{6F5BCA1D-F562-4FCD-AA10-ED19E2E5DC93}" type="pres">
      <dgm:prSet presAssocID="{876A9837-21DD-4350-A91E-A050768734A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047CD2-C1E9-472E-BF8F-B3B44560A20A}" type="pres">
      <dgm:prSet presAssocID="{65B6B081-A4E4-44E9-B15A-0741C594CDF6}" presName="root1" presStyleCnt="0"/>
      <dgm:spPr/>
    </dgm:pt>
    <dgm:pt modelId="{6C9744EE-BDC9-440F-A0C5-89C99DF01528}" type="pres">
      <dgm:prSet presAssocID="{65B6B081-A4E4-44E9-B15A-0741C594CDF6}" presName="LevelOneTextNode" presStyleLbl="node0" presStyleIdx="0" presStyleCnt="1" custScaleX="199811" custScaleY="333728" custLinFactX="-13270" custLinFactNeighborX="-100000" custLinFactNeighborY="106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E59F06-ACA6-4DBB-99D5-34E45AF058CE}" type="pres">
      <dgm:prSet presAssocID="{65B6B081-A4E4-44E9-B15A-0741C594CDF6}" presName="level2hierChild" presStyleCnt="0"/>
      <dgm:spPr/>
    </dgm:pt>
    <dgm:pt modelId="{1A163904-BFDA-45DE-8E36-F073EFC9DE49}" type="pres">
      <dgm:prSet presAssocID="{97005003-09DE-4D30-9A87-53338B48065A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8C9E9115-3A83-4416-A793-AD8688675202}" type="pres">
      <dgm:prSet presAssocID="{97005003-09DE-4D30-9A87-53338B48065A}" presName="connTx" presStyleLbl="parChTrans1D2" presStyleIdx="0" presStyleCnt="5"/>
      <dgm:spPr/>
      <dgm:t>
        <a:bodyPr/>
        <a:lstStyle/>
        <a:p>
          <a:endParaRPr lang="ru-RU"/>
        </a:p>
      </dgm:t>
    </dgm:pt>
    <dgm:pt modelId="{8551A7F6-9FA5-4C1E-A315-D28B5CE06ECC}" type="pres">
      <dgm:prSet presAssocID="{A30D98D0-A3C5-482C-8CEA-9C62E0669983}" presName="root2" presStyleCnt="0"/>
      <dgm:spPr/>
    </dgm:pt>
    <dgm:pt modelId="{A5D0DEA0-CC32-4D0E-AA18-044719FD78EE}" type="pres">
      <dgm:prSet presAssocID="{A30D98D0-A3C5-482C-8CEA-9C62E0669983}" presName="LevelTwoTextNode" presStyleLbl="node2" presStyleIdx="0" presStyleCnt="5" custScaleX="323552" custLinFactNeighborX="-9693" custLinFactNeighborY="-59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C659A5-A702-4756-B534-FD36F2CCD222}" type="pres">
      <dgm:prSet presAssocID="{A30D98D0-A3C5-482C-8CEA-9C62E0669983}" presName="level3hierChild" presStyleCnt="0"/>
      <dgm:spPr/>
    </dgm:pt>
    <dgm:pt modelId="{753EA6DA-4661-4AC5-9480-5A979F7B480B}" type="pres">
      <dgm:prSet presAssocID="{499CE853-F92E-425F-AAD9-DEFE199D1F1A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86E7C4B6-3AB5-427A-83F3-D0DB712A01C8}" type="pres">
      <dgm:prSet presAssocID="{499CE853-F92E-425F-AAD9-DEFE199D1F1A}" presName="connTx" presStyleLbl="parChTrans1D2" presStyleIdx="1" presStyleCnt="5"/>
      <dgm:spPr/>
      <dgm:t>
        <a:bodyPr/>
        <a:lstStyle/>
        <a:p>
          <a:endParaRPr lang="ru-RU"/>
        </a:p>
      </dgm:t>
    </dgm:pt>
    <dgm:pt modelId="{1073478F-F153-4486-93D0-E7B95A8053FD}" type="pres">
      <dgm:prSet presAssocID="{4F5DBD71-47FE-4C5C-918F-668E4DBDB289}" presName="root2" presStyleCnt="0"/>
      <dgm:spPr/>
    </dgm:pt>
    <dgm:pt modelId="{6AA3FB7F-EB57-43D3-AFE5-6568E6371C36}" type="pres">
      <dgm:prSet presAssocID="{4F5DBD71-47FE-4C5C-918F-668E4DBDB289}" presName="LevelTwoTextNode" presStyleLbl="node2" presStyleIdx="1" presStyleCnt="5" custScaleX="323553" custLinFactNeighborX="-8285" custLinFactNeighborY="-124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E31481-1CA3-4145-B7B8-1738EC5126D3}" type="pres">
      <dgm:prSet presAssocID="{4F5DBD71-47FE-4C5C-918F-668E4DBDB289}" presName="level3hierChild" presStyleCnt="0"/>
      <dgm:spPr/>
    </dgm:pt>
    <dgm:pt modelId="{54AA9FA5-BDC0-4989-BFE9-99CC2830AA73}" type="pres">
      <dgm:prSet presAssocID="{B95231ED-317C-47E4-BA31-8BD577858172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F387D7D1-3429-442D-8EFE-AFCD8333F549}" type="pres">
      <dgm:prSet presAssocID="{B95231ED-317C-47E4-BA31-8BD57785817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58BF33AF-D792-4479-A0AA-33D5F54C4094}" type="pres">
      <dgm:prSet presAssocID="{EDDAFBB9-B942-406E-9B32-64DD59F0D73B}" presName="root2" presStyleCnt="0"/>
      <dgm:spPr/>
    </dgm:pt>
    <dgm:pt modelId="{EF56DE12-F8BF-4A0C-9F0B-39AB7388F05D}" type="pres">
      <dgm:prSet presAssocID="{EDDAFBB9-B942-406E-9B32-64DD59F0D73B}" presName="LevelTwoTextNode" presStyleLbl="node2" presStyleIdx="2" presStyleCnt="5" custScaleX="327015" custLinFactNeighborX="-8285" custLinFactNeighborY="-190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97DF8F-B333-4260-983C-1B7FE4E81BFF}" type="pres">
      <dgm:prSet presAssocID="{EDDAFBB9-B942-406E-9B32-64DD59F0D73B}" presName="level3hierChild" presStyleCnt="0"/>
      <dgm:spPr/>
    </dgm:pt>
    <dgm:pt modelId="{12D0B780-520F-4903-BFBF-A0EA539E921F}" type="pres">
      <dgm:prSet presAssocID="{7F55E3BB-1442-4784-90B9-24CE624DD108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101F31FB-BB82-4AC4-8D80-F103FECC77A7}" type="pres">
      <dgm:prSet presAssocID="{7F55E3BB-1442-4784-90B9-24CE624DD108}" presName="connTx" presStyleLbl="parChTrans1D2" presStyleIdx="3" presStyleCnt="5"/>
      <dgm:spPr/>
      <dgm:t>
        <a:bodyPr/>
        <a:lstStyle/>
        <a:p>
          <a:endParaRPr lang="ru-RU"/>
        </a:p>
      </dgm:t>
    </dgm:pt>
    <dgm:pt modelId="{828C3548-01BE-46E8-9166-19C236FB5223}" type="pres">
      <dgm:prSet presAssocID="{E499D34F-4AF4-45F7-BBF1-E01ACEEE8B24}" presName="root2" presStyleCnt="0"/>
      <dgm:spPr/>
    </dgm:pt>
    <dgm:pt modelId="{E60F5C7A-5065-467E-BD00-AC20612D57C2}" type="pres">
      <dgm:prSet presAssocID="{E499D34F-4AF4-45F7-BBF1-E01ACEEE8B24}" presName="LevelTwoTextNode" presStyleLbl="node2" presStyleIdx="3" presStyleCnt="5" custScaleX="325600" custLinFactNeighborX="-8285" custLinFactNeighborY="-255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F6B112-A638-4CE8-BB1B-6A2B800206BB}" type="pres">
      <dgm:prSet presAssocID="{E499D34F-4AF4-45F7-BBF1-E01ACEEE8B24}" presName="level3hierChild" presStyleCnt="0"/>
      <dgm:spPr/>
    </dgm:pt>
    <dgm:pt modelId="{D09CE0EB-0CD5-464D-88B1-E731AB48A5E7}" type="pres">
      <dgm:prSet presAssocID="{05AE333C-2600-435E-93E8-2BB6A9A710FD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74A16468-8EB7-411C-BEEB-F769BF20721B}" type="pres">
      <dgm:prSet presAssocID="{05AE333C-2600-435E-93E8-2BB6A9A710FD}" presName="connTx" presStyleLbl="parChTrans1D2" presStyleIdx="4" presStyleCnt="5"/>
      <dgm:spPr/>
      <dgm:t>
        <a:bodyPr/>
        <a:lstStyle/>
        <a:p>
          <a:endParaRPr lang="ru-RU"/>
        </a:p>
      </dgm:t>
    </dgm:pt>
    <dgm:pt modelId="{D715F1D8-69AB-484C-B1B8-EE36A521A134}" type="pres">
      <dgm:prSet presAssocID="{B55A1E8E-0025-41C0-882C-ABEC9C164399}" presName="root2" presStyleCnt="0"/>
      <dgm:spPr/>
    </dgm:pt>
    <dgm:pt modelId="{1C8C94CA-5BAC-49F5-8D7E-B40113056AB4}" type="pres">
      <dgm:prSet presAssocID="{B55A1E8E-0025-41C0-882C-ABEC9C164399}" presName="LevelTwoTextNode" presStyleLbl="node2" presStyleIdx="4" presStyleCnt="5" custScaleX="326159" custLinFactNeighborX="-8285" custLinFactNeighborY="-32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FD5FF5-D460-44C0-8709-8B34F6E3AC21}" type="pres">
      <dgm:prSet presAssocID="{B55A1E8E-0025-41C0-882C-ABEC9C164399}" presName="level3hierChild" presStyleCnt="0"/>
      <dgm:spPr/>
    </dgm:pt>
  </dgm:ptLst>
  <dgm:cxnLst>
    <dgm:cxn modelId="{F6E21A07-054F-4537-8F00-ABEFAF6F7662}" type="presOf" srcId="{E499D34F-4AF4-45F7-BBF1-E01ACEEE8B24}" destId="{E60F5C7A-5065-467E-BD00-AC20612D57C2}" srcOrd="0" destOrd="0" presId="urn:microsoft.com/office/officeart/2005/8/layout/hierarchy2"/>
    <dgm:cxn modelId="{02BB1119-E7F0-4B41-83A6-43FC201F6F56}" type="presOf" srcId="{499CE853-F92E-425F-AAD9-DEFE199D1F1A}" destId="{86E7C4B6-3AB5-427A-83F3-D0DB712A01C8}" srcOrd="1" destOrd="0" presId="urn:microsoft.com/office/officeart/2005/8/layout/hierarchy2"/>
    <dgm:cxn modelId="{7C53FC93-9E1B-4969-A271-B367C5745A5E}" type="presOf" srcId="{7F55E3BB-1442-4784-90B9-24CE624DD108}" destId="{101F31FB-BB82-4AC4-8D80-F103FECC77A7}" srcOrd="1" destOrd="0" presId="urn:microsoft.com/office/officeart/2005/8/layout/hierarchy2"/>
    <dgm:cxn modelId="{6E4A8EF4-0FA3-4338-95A9-15584E25FBD8}" srcId="{65B6B081-A4E4-44E9-B15A-0741C594CDF6}" destId="{E499D34F-4AF4-45F7-BBF1-E01ACEEE8B24}" srcOrd="3" destOrd="0" parTransId="{7F55E3BB-1442-4784-90B9-24CE624DD108}" sibTransId="{32411BCE-6524-4651-972D-971775EAC3D5}"/>
    <dgm:cxn modelId="{78A0B4C1-DBAB-4F71-8D79-9FAC3ACB18F0}" type="presOf" srcId="{A30D98D0-A3C5-482C-8CEA-9C62E0669983}" destId="{A5D0DEA0-CC32-4D0E-AA18-044719FD78EE}" srcOrd="0" destOrd="0" presId="urn:microsoft.com/office/officeart/2005/8/layout/hierarchy2"/>
    <dgm:cxn modelId="{C6E3CAC4-B665-443A-90BA-5A28D2AC9467}" type="presOf" srcId="{7F55E3BB-1442-4784-90B9-24CE624DD108}" destId="{12D0B780-520F-4903-BFBF-A0EA539E921F}" srcOrd="0" destOrd="0" presId="urn:microsoft.com/office/officeart/2005/8/layout/hierarchy2"/>
    <dgm:cxn modelId="{4A6FC53E-432C-423F-8900-1B9CE327A47C}" srcId="{65B6B081-A4E4-44E9-B15A-0741C594CDF6}" destId="{4F5DBD71-47FE-4C5C-918F-668E4DBDB289}" srcOrd="1" destOrd="0" parTransId="{499CE853-F92E-425F-AAD9-DEFE199D1F1A}" sibTransId="{AE5C5A02-953D-4D80-B579-D1360794739A}"/>
    <dgm:cxn modelId="{B7A99DA4-87A5-4A60-812D-B869DB9B0210}" srcId="{65B6B081-A4E4-44E9-B15A-0741C594CDF6}" destId="{B55A1E8E-0025-41C0-882C-ABEC9C164399}" srcOrd="4" destOrd="0" parTransId="{05AE333C-2600-435E-93E8-2BB6A9A710FD}" sibTransId="{6624C032-950A-49CE-A8B0-A09A276A4457}"/>
    <dgm:cxn modelId="{A8B29ADD-D488-4141-AF70-85A330BCDE63}" type="presOf" srcId="{B95231ED-317C-47E4-BA31-8BD577858172}" destId="{F387D7D1-3429-442D-8EFE-AFCD8333F549}" srcOrd="1" destOrd="0" presId="urn:microsoft.com/office/officeart/2005/8/layout/hierarchy2"/>
    <dgm:cxn modelId="{A4C4B09C-EA8F-42DC-8CCF-064ADE2F7BBE}" type="presOf" srcId="{05AE333C-2600-435E-93E8-2BB6A9A710FD}" destId="{D09CE0EB-0CD5-464D-88B1-E731AB48A5E7}" srcOrd="0" destOrd="0" presId="urn:microsoft.com/office/officeart/2005/8/layout/hierarchy2"/>
    <dgm:cxn modelId="{BE3AD84D-D5E4-4F01-BE97-493B47483CEF}" type="presOf" srcId="{499CE853-F92E-425F-AAD9-DEFE199D1F1A}" destId="{753EA6DA-4661-4AC5-9480-5A979F7B480B}" srcOrd="0" destOrd="0" presId="urn:microsoft.com/office/officeart/2005/8/layout/hierarchy2"/>
    <dgm:cxn modelId="{9A643FA5-0562-4E1D-837C-E27F605EB818}" type="presOf" srcId="{05AE333C-2600-435E-93E8-2BB6A9A710FD}" destId="{74A16468-8EB7-411C-BEEB-F769BF20721B}" srcOrd="1" destOrd="0" presId="urn:microsoft.com/office/officeart/2005/8/layout/hierarchy2"/>
    <dgm:cxn modelId="{DF9F1631-6445-45C8-A99D-0062B770A81B}" type="presOf" srcId="{97005003-09DE-4D30-9A87-53338B48065A}" destId="{1A163904-BFDA-45DE-8E36-F073EFC9DE49}" srcOrd="0" destOrd="0" presId="urn:microsoft.com/office/officeart/2005/8/layout/hierarchy2"/>
    <dgm:cxn modelId="{7EFF916D-4B75-4DD9-8C43-87BA5919245F}" type="presOf" srcId="{65B6B081-A4E4-44E9-B15A-0741C594CDF6}" destId="{6C9744EE-BDC9-440F-A0C5-89C99DF01528}" srcOrd="0" destOrd="0" presId="urn:microsoft.com/office/officeart/2005/8/layout/hierarchy2"/>
    <dgm:cxn modelId="{C6E60192-2C6F-4598-BB68-870E96440446}" type="presOf" srcId="{EDDAFBB9-B942-406E-9B32-64DD59F0D73B}" destId="{EF56DE12-F8BF-4A0C-9F0B-39AB7388F05D}" srcOrd="0" destOrd="0" presId="urn:microsoft.com/office/officeart/2005/8/layout/hierarchy2"/>
    <dgm:cxn modelId="{B32E9FDC-7916-4C3F-AD61-7B20EDC85525}" type="presOf" srcId="{B95231ED-317C-47E4-BA31-8BD577858172}" destId="{54AA9FA5-BDC0-4989-BFE9-99CC2830AA73}" srcOrd="0" destOrd="0" presId="urn:microsoft.com/office/officeart/2005/8/layout/hierarchy2"/>
    <dgm:cxn modelId="{CB872BCE-3BE3-462F-84AB-6435758544ED}" srcId="{65B6B081-A4E4-44E9-B15A-0741C594CDF6}" destId="{EDDAFBB9-B942-406E-9B32-64DD59F0D73B}" srcOrd="2" destOrd="0" parTransId="{B95231ED-317C-47E4-BA31-8BD577858172}" sibTransId="{C44D3B6E-0947-49F4-A3FD-659980004ADC}"/>
    <dgm:cxn modelId="{3777926F-4DF6-4E76-95DF-0044500AFD89}" type="presOf" srcId="{4F5DBD71-47FE-4C5C-918F-668E4DBDB289}" destId="{6AA3FB7F-EB57-43D3-AFE5-6568E6371C36}" srcOrd="0" destOrd="0" presId="urn:microsoft.com/office/officeart/2005/8/layout/hierarchy2"/>
    <dgm:cxn modelId="{3FA3F211-2CED-4258-970F-59AAAB67BCF4}" type="presOf" srcId="{876A9837-21DD-4350-A91E-A050768734A3}" destId="{6F5BCA1D-F562-4FCD-AA10-ED19E2E5DC93}" srcOrd="0" destOrd="0" presId="urn:microsoft.com/office/officeart/2005/8/layout/hierarchy2"/>
    <dgm:cxn modelId="{87EF7BA0-E561-49BA-80DF-A79D50E22DF2}" srcId="{876A9837-21DD-4350-A91E-A050768734A3}" destId="{65B6B081-A4E4-44E9-B15A-0741C594CDF6}" srcOrd="0" destOrd="0" parTransId="{1EBD0784-1EF3-4B69-944B-2C7C66234306}" sibTransId="{A1D304D6-BE05-4A38-9183-9C3AB20E921C}"/>
    <dgm:cxn modelId="{85DC022F-3CC7-463B-8A9F-D2C02F40C95F}" type="presOf" srcId="{B55A1E8E-0025-41C0-882C-ABEC9C164399}" destId="{1C8C94CA-5BAC-49F5-8D7E-B40113056AB4}" srcOrd="0" destOrd="0" presId="urn:microsoft.com/office/officeart/2005/8/layout/hierarchy2"/>
    <dgm:cxn modelId="{28F929B9-9B69-47D2-B25D-350E7E13C14A}" type="presOf" srcId="{97005003-09DE-4D30-9A87-53338B48065A}" destId="{8C9E9115-3A83-4416-A793-AD8688675202}" srcOrd="1" destOrd="0" presId="urn:microsoft.com/office/officeart/2005/8/layout/hierarchy2"/>
    <dgm:cxn modelId="{B147ABD4-40A4-4368-B5B2-56000CFF0553}" srcId="{65B6B081-A4E4-44E9-B15A-0741C594CDF6}" destId="{A30D98D0-A3C5-482C-8CEA-9C62E0669983}" srcOrd="0" destOrd="0" parTransId="{97005003-09DE-4D30-9A87-53338B48065A}" sibTransId="{88E928BE-3AAA-4596-B7DC-D8874EEB90E8}"/>
    <dgm:cxn modelId="{4943A10F-2DD3-4994-A5FA-94FF70DE9344}" type="presParOf" srcId="{6F5BCA1D-F562-4FCD-AA10-ED19E2E5DC93}" destId="{8F047CD2-C1E9-472E-BF8F-B3B44560A20A}" srcOrd="0" destOrd="0" presId="urn:microsoft.com/office/officeart/2005/8/layout/hierarchy2"/>
    <dgm:cxn modelId="{03B442D2-68EF-4DF0-97C3-C779E536E6E4}" type="presParOf" srcId="{8F047CD2-C1E9-472E-BF8F-B3B44560A20A}" destId="{6C9744EE-BDC9-440F-A0C5-89C99DF01528}" srcOrd="0" destOrd="0" presId="urn:microsoft.com/office/officeart/2005/8/layout/hierarchy2"/>
    <dgm:cxn modelId="{724C0924-8FDA-477D-A36D-6F285D08FC33}" type="presParOf" srcId="{8F047CD2-C1E9-472E-BF8F-B3B44560A20A}" destId="{DEE59F06-ACA6-4DBB-99D5-34E45AF058CE}" srcOrd="1" destOrd="0" presId="urn:microsoft.com/office/officeart/2005/8/layout/hierarchy2"/>
    <dgm:cxn modelId="{B61D4029-B825-4082-9040-4CF24D167A97}" type="presParOf" srcId="{DEE59F06-ACA6-4DBB-99D5-34E45AF058CE}" destId="{1A163904-BFDA-45DE-8E36-F073EFC9DE49}" srcOrd="0" destOrd="0" presId="urn:microsoft.com/office/officeart/2005/8/layout/hierarchy2"/>
    <dgm:cxn modelId="{8EE9AA5A-6D40-44BA-8E93-2DCA146D5979}" type="presParOf" srcId="{1A163904-BFDA-45DE-8E36-F073EFC9DE49}" destId="{8C9E9115-3A83-4416-A793-AD8688675202}" srcOrd="0" destOrd="0" presId="urn:microsoft.com/office/officeart/2005/8/layout/hierarchy2"/>
    <dgm:cxn modelId="{912DA13A-2CA5-4277-83A1-78E2CD41DA80}" type="presParOf" srcId="{DEE59F06-ACA6-4DBB-99D5-34E45AF058CE}" destId="{8551A7F6-9FA5-4C1E-A315-D28B5CE06ECC}" srcOrd="1" destOrd="0" presId="urn:microsoft.com/office/officeart/2005/8/layout/hierarchy2"/>
    <dgm:cxn modelId="{611D68A4-4D08-4DA7-AF6E-F7039070276C}" type="presParOf" srcId="{8551A7F6-9FA5-4C1E-A315-D28B5CE06ECC}" destId="{A5D0DEA0-CC32-4D0E-AA18-044719FD78EE}" srcOrd="0" destOrd="0" presId="urn:microsoft.com/office/officeart/2005/8/layout/hierarchy2"/>
    <dgm:cxn modelId="{626B7461-F9E7-4603-9F4B-A6AA572B65A8}" type="presParOf" srcId="{8551A7F6-9FA5-4C1E-A315-D28B5CE06ECC}" destId="{72C659A5-A702-4756-B534-FD36F2CCD222}" srcOrd="1" destOrd="0" presId="urn:microsoft.com/office/officeart/2005/8/layout/hierarchy2"/>
    <dgm:cxn modelId="{FEB99D5B-5BE7-4698-B300-8C8DD3E37943}" type="presParOf" srcId="{DEE59F06-ACA6-4DBB-99D5-34E45AF058CE}" destId="{753EA6DA-4661-4AC5-9480-5A979F7B480B}" srcOrd="2" destOrd="0" presId="urn:microsoft.com/office/officeart/2005/8/layout/hierarchy2"/>
    <dgm:cxn modelId="{D0F9C53F-56DF-46EF-AD9E-17A0F20F8775}" type="presParOf" srcId="{753EA6DA-4661-4AC5-9480-5A979F7B480B}" destId="{86E7C4B6-3AB5-427A-83F3-D0DB712A01C8}" srcOrd="0" destOrd="0" presId="urn:microsoft.com/office/officeart/2005/8/layout/hierarchy2"/>
    <dgm:cxn modelId="{F5A9A3DC-2C82-44F2-AA81-735419204625}" type="presParOf" srcId="{DEE59F06-ACA6-4DBB-99D5-34E45AF058CE}" destId="{1073478F-F153-4486-93D0-E7B95A8053FD}" srcOrd="3" destOrd="0" presId="urn:microsoft.com/office/officeart/2005/8/layout/hierarchy2"/>
    <dgm:cxn modelId="{5D77A73A-A402-4FA9-A3BF-9738466451BC}" type="presParOf" srcId="{1073478F-F153-4486-93D0-E7B95A8053FD}" destId="{6AA3FB7F-EB57-43D3-AFE5-6568E6371C36}" srcOrd="0" destOrd="0" presId="urn:microsoft.com/office/officeart/2005/8/layout/hierarchy2"/>
    <dgm:cxn modelId="{34E7A344-60BB-4A88-8D31-46230F4E93A4}" type="presParOf" srcId="{1073478F-F153-4486-93D0-E7B95A8053FD}" destId="{D0E31481-1CA3-4145-B7B8-1738EC5126D3}" srcOrd="1" destOrd="0" presId="urn:microsoft.com/office/officeart/2005/8/layout/hierarchy2"/>
    <dgm:cxn modelId="{0427CDC1-F84F-4A8C-8007-D1FD4682DDFA}" type="presParOf" srcId="{DEE59F06-ACA6-4DBB-99D5-34E45AF058CE}" destId="{54AA9FA5-BDC0-4989-BFE9-99CC2830AA73}" srcOrd="4" destOrd="0" presId="urn:microsoft.com/office/officeart/2005/8/layout/hierarchy2"/>
    <dgm:cxn modelId="{5430E8B6-D56B-49B4-AEC2-2B4EACF7DAD4}" type="presParOf" srcId="{54AA9FA5-BDC0-4989-BFE9-99CC2830AA73}" destId="{F387D7D1-3429-442D-8EFE-AFCD8333F549}" srcOrd="0" destOrd="0" presId="urn:microsoft.com/office/officeart/2005/8/layout/hierarchy2"/>
    <dgm:cxn modelId="{ADF2D991-824A-4787-A270-B45847A65474}" type="presParOf" srcId="{DEE59F06-ACA6-4DBB-99D5-34E45AF058CE}" destId="{58BF33AF-D792-4479-A0AA-33D5F54C4094}" srcOrd="5" destOrd="0" presId="urn:microsoft.com/office/officeart/2005/8/layout/hierarchy2"/>
    <dgm:cxn modelId="{20A2A997-247F-4A3F-A3CE-9B0BB3B2FD08}" type="presParOf" srcId="{58BF33AF-D792-4479-A0AA-33D5F54C4094}" destId="{EF56DE12-F8BF-4A0C-9F0B-39AB7388F05D}" srcOrd="0" destOrd="0" presId="urn:microsoft.com/office/officeart/2005/8/layout/hierarchy2"/>
    <dgm:cxn modelId="{A7EE3906-D316-4229-AD05-2CA070AAF5C2}" type="presParOf" srcId="{58BF33AF-D792-4479-A0AA-33D5F54C4094}" destId="{E397DF8F-B333-4260-983C-1B7FE4E81BFF}" srcOrd="1" destOrd="0" presId="urn:microsoft.com/office/officeart/2005/8/layout/hierarchy2"/>
    <dgm:cxn modelId="{B56461F3-A0F8-411B-8769-FA03912FE6A5}" type="presParOf" srcId="{DEE59F06-ACA6-4DBB-99D5-34E45AF058CE}" destId="{12D0B780-520F-4903-BFBF-A0EA539E921F}" srcOrd="6" destOrd="0" presId="urn:microsoft.com/office/officeart/2005/8/layout/hierarchy2"/>
    <dgm:cxn modelId="{18998BE0-AE69-4748-B4CF-8794925815E2}" type="presParOf" srcId="{12D0B780-520F-4903-BFBF-A0EA539E921F}" destId="{101F31FB-BB82-4AC4-8D80-F103FECC77A7}" srcOrd="0" destOrd="0" presId="urn:microsoft.com/office/officeart/2005/8/layout/hierarchy2"/>
    <dgm:cxn modelId="{CE02F4DC-4359-4B1C-A540-90A81F44804C}" type="presParOf" srcId="{DEE59F06-ACA6-4DBB-99D5-34E45AF058CE}" destId="{828C3548-01BE-46E8-9166-19C236FB5223}" srcOrd="7" destOrd="0" presId="urn:microsoft.com/office/officeart/2005/8/layout/hierarchy2"/>
    <dgm:cxn modelId="{ABE9CA22-535C-466E-8272-FE9DC4DAF14E}" type="presParOf" srcId="{828C3548-01BE-46E8-9166-19C236FB5223}" destId="{E60F5C7A-5065-467E-BD00-AC20612D57C2}" srcOrd="0" destOrd="0" presId="urn:microsoft.com/office/officeart/2005/8/layout/hierarchy2"/>
    <dgm:cxn modelId="{7DBAF752-2A65-48FA-ACD3-E56B1F9CF7D0}" type="presParOf" srcId="{828C3548-01BE-46E8-9166-19C236FB5223}" destId="{8BF6B112-A638-4CE8-BB1B-6A2B800206BB}" srcOrd="1" destOrd="0" presId="urn:microsoft.com/office/officeart/2005/8/layout/hierarchy2"/>
    <dgm:cxn modelId="{109C7EDA-99CF-4582-8A7E-A977CAB942FF}" type="presParOf" srcId="{DEE59F06-ACA6-4DBB-99D5-34E45AF058CE}" destId="{D09CE0EB-0CD5-464D-88B1-E731AB48A5E7}" srcOrd="8" destOrd="0" presId="urn:microsoft.com/office/officeart/2005/8/layout/hierarchy2"/>
    <dgm:cxn modelId="{6D1A7C8C-36E9-40E3-A405-94599E4202BE}" type="presParOf" srcId="{D09CE0EB-0CD5-464D-88B1-E731AB48A5E7}" destId="{74A16468-8EB7-411C-BEEB-F769BF20721B}" srcOrd="0" destOrd="0" presId="urn:microsoft.com/office/officeart/2005/8/layout/hierarchy2"/>
    <dgm:cxn modelId="{EF9C35A6-A738-445B-92C2-DFFC4B0E6611}" type="presParOf" srcId="{DEE59F06-ACA6-4DBB-99D5-34E45AF058CE}" destId="{D715F1D8-69AB-484C-B1B8-EE36A521A134}" srcOrd="9" destOrd="0" presId="urn:microsoft.com/office/officeart/2005/8/layout/hierarchy2"/>
    <dgm:cxn modelId="{0B7C3A87-ED62-4500-8FF9-F585000A87E7}" type="presParOf" srcId="{D715F1D8-69AB-484C-B1B8-EE36A521A134}" destId="{1C8C94CA-5BAC-49F5-8D7E-B40113056AB4}" srcOrd="0" destOrd="0" presId="urn:microsoft.com/office/officeart/2005/8/layout/hierarchy2"/>
    <dgm:cxn modelId="{382B16B2-AACB-467B-9934-87B49FC8178E}" type="presParOf" srcId="{D715F1D8-69AB-484C-B1B8-EE36A521A134}" destId="{3FFD5FF5-D460-44C0-8709-8B34F6E3AC21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DBA692-A3A3-4011-A9C6-784C64A59A1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A6FB5EE-1274-452A-A3BA-DB241AB4E62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/>
            <a:t>Федеральные</a:t>
          </a:r>
        </a:p>
        <a:p>
          <a:r>
            <a:rPr lang="ru-RU" sz="2000" b="1" dirty="0" smtClean="0"/>
            <a:t>государственные </a:t>
          </a:r>
        </a:p>
        <a:p>
          <a:r>
            <a:rPr lang="ru-RU" sz="2000" b="1" dirty="0" smtClean="0"/>
            <a:t>образовательные</a:t>
          </a:r>
        </a:p>
        <a:p>
          <a:r>
            <a:rPr lang="ru-RU" sz="2000" b="1" dirty="0" smtClean="0"/>
            <a:t>стандарты</a:t>
          </a:r>
        </a:p>
        <a:p>
          <a:r>
            <a:rPr lang="ru-RU" sz="2000" b="1" dirty="0" smtClean="0"/>
            <a:t>СПО</a:t>
          </a:r>
          <a:endParaRPr lang="ru-RU" sz="2000" b="1" dirty="0"/>
        </a:p>
      </dgm:t>
    </dgm:pt>
    <dgm:pt modelId="{65E458CB-83A8-4B0E-B987-BC21D7AAE31A}" type="parTrans" cxnId="{54AD78C1-B1ED-4AE1-873B-DABD51491619}">
      <dgm:prSet/>
      <dgm:spPr/>
      <dgm:t>
        <a:bodyPr/>
        <a:lstStyle/>
        <a:p>
          <a:endParaRPr lang="ru-RU" sz="2000"/>
        </a:p>
      </dgm:t>
    </dgm:pt>
    <dgm:pt modelId="{7849CD75-7750-458B-B530-8F81C7B905BC}" type="sibTrans" cxnId="{54AD78C1-B1ED-4AE1-873B-DABD51491619}">
      <dgm:prSet/>
      <dgm:spPr/>
      <dgm:t>
        <a:bodyPr/>
        <a:lstStyle/>
        <a:p>
          <a:endParaRPr lang="ru-RU" sz="2000"/>
        </a:p>
      </dgm:t>
    </dgm:pt>
    <dgm:pt modelId="{9A635FAA-68CE-4682-B1CF-445B7B0E7308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>
          <a:solidFill>
            <a:schemeClr val="tx2">
              <a:lumMod val="40000"/>
              <a:lumOff val="60000"/>
            </a:schemeClr>
          </a:solidFill>
        </a:ln>
      </dgm:spPr>
      <dgm:t>
        <a:bodyPr rIns="612000"/>
        <a:lstStyle/>
        <a:p>
          <a:r>
            <a:rPr lang="ru-RU" sz="2000" b="1" dirty="0" smtClean="0"/>
            <a:t>Стандарты</a:t>
          </a:r>
          <a:endParaRPr lang="en-US" sz="2000" b="1" dirty="0" smtClean="0"/>
        </a:p>
        <a:p>
          <a:r>
            <a:rPr lang="en-US" sz="2000" b="1" dirty="0" err="1" smtClean="0"/>
            <a:t>WorldSkills</a:t>
          </a:r>
          <a:endParaRPr lang="ru-RU" sz="2000" b="1" dirty="0"/>
        </a:p>
      </dgm:t>
    </dgm:pt>
    <dgm:pt modelId="{6A3A6DC5-6F52-4854-8731-C5FB5E94B78A}" type="parTrans" cxnId="{6CBA1466-8268-43FA-BCB0-86C31F4B96F2}">
      <dgm:prSet/>
      <dgm:spPr/>
      <dgm:t>
        <a:bodyPr/>
        <a:lstStyle/>
        <a:p>
          <a:endParaRPr lang="ru-RU" sz="2000"/>
        </a:p>
      </dgm:t>
    </dgm:pt>
    <dgm:pt modelId="{125D7B06-88F7-4451-8201-AC6249E73339}" type="sibTrans" cxnId="{6CBA1466-8268-43FA-BCB0-86C31F4B96F2}">
      <dgm:prSet/>
      <dgm:spPr/>
      <dgm:t>
        <a:bodyPr/>
        <a:lstStyle/>
        <a:p>
          <a:endParaRPr lang="ru-RU" sz="2000"/>
        </a:p>
      </dgm:t>
    </dgm:pt>
    <dgm:pt modelId="{DA581E8E-20C9-4150-A18F-886FFC157E84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190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/>
            <a:t>Профессиональные</a:t>
          </a:r>
        </a:p>
        <a:p>
          <a:r>
            <a:rPr lang="ru-RU" sz="2000" b="1" dirty="0" smtClean="0"/>
            <a:t>стандарты</a:t>
          </a:r>
          <a:endParaRPr lang="ru-RU" sz="2000" b="1" dirty="0"/>
        </a:p>
      </dgm:t>
    </dgm:pt>
    <dgm:pt modelId="{EA2208D5-3DB5-4FD2-AC21-E0C2F9274DBC}" type="parTrans" cxnId="{2B28C8B5-806C-42F5-A12B-B8A04DF6C43B}">
      <dgm:prSet/>
      <dgm:spPr/>
      <dgm:t>
        <a:bodyPr/>
        <a:lstStyle/>
        <a:p>
          <a:endParaRPr lang="ru-RU" sz="2000"/>
        </a:p>
      </dgm:t>
    </dgm:pt>
    <dgm:pt modelId="{ACEBFF19-80DF-4B68-B652-BF7F3830B626}" type="sibTrans" cxnId="{2B28C8B5-806C-42F5-A12B-B8A04DF6C43B}">
      <dgm:prSet/>
      <dgm:spPr/>
      <dgm:t>
        <a:bodyPr/>
        <a:lstStyle/>
        <a:p>
          <a:endParaRPr lang="ru-RU" sz="2000"/>
        </a:p>
      </dgm:t>
    </dgm:pt>
    <dgm:pt modelId="{E9450CAB-A0D5-4998-9ABB-07637ED8A43D}" type="pres">
      <dgm:prSet presAssocID="{34DBA692-A3A3-4011-A9C6-784C64A59A17}" presName="compositeShape" presStyleCnt="0">
        <dgm:presLayoutVars>
          <dgm:chMax val="7"/>
          <dgm:dir/>
          <dgm:resizeHandles val="exact"/>
        </dgm:presLayoutVars>
      </dgm:prSet>
      <dgm:spPr/>
    </dgm:pt>
    <dgm:pt modelId="{1878C14D-9796-4128-9839-5101796CFB8B}" type="pres">
      <dgm:prSet presAssocID="{BA6FB5EE-1274-452A-A3BA-DB241AB4E62D}" presName="circ1" presStyleLbl="vennNode1" presStyleIdx="0" presStyleCnt="3" custScaleX="135834" custScaleY="121666" custLinFactNeighborX="-992" custLinFactNeighborY="-2647"/>
      <dgm:spPr/>
      <dgm:t>
        <a:bodyPr/>
        <a:lstStyle/>
        <a:p>
          <a:endParaRPr lang="ru-RU"/>
        </a:p>
      </dgm:t>
    </dgm:pt>
    <dgm:pt modelId="{FF0931A6-AAAE-4C9E-9117-3301A0529677}" type="pres">
      <dgm:prSet presAssocID="{BA6FB5EE-1274-452A-A3BA-DB241AB4E62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A1131-7C08-4BCC-A12A-A3D5B0A34636}" type="pres">
      <dgm:prSet presAssocID="{9A635FAA-68CE-4682-B1CF-445B7B0E7308}" presName="circ2" presStyleLbl="vennNode1" presStyleIdx="1" presStyleCnt="3" custScaleX="150869" custScaleY="125795" custLinFactNeighborX="24484" custLinFactNeighborY="-993"/>
      <dgm:spPr/>
      <dgm:t>
        <a:bodyPr/>
        <a:lstStyle/>
        <a:p>
          <a:endParaRPr lang="ru-RU"/>
        </a:p>
      </dgm:t>
    </dgm:pt>
    <dgm:pt modelId="{7056369D-7010-4FA2-8FC1-AEC38F6F1813}" type="pres">
      <dgm:prSet presAssocID="{9A635FAA-68CE-4682-B1CF-445B7B0E730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08C2A-4A3B-4640-AFA5-32FE11F81134}" type="pres">
      <dgm:prSet presAssocID="{DA581E8E-20C9-4150-A18F-886FFC157E84}" presName="circ3" presStyleLbl="vennNode1" presStyleIdx="2" presStyleCnt="3" custScaleX="153316" custScaleY="122473" custLinFactNeighborX="-25809" custLinFactNeighborY="1324"/>
      <dgm:spPr/>
      <dgm:t>
        <a:bodyPr/>
        <a:lstStyle/>
        <a:p>
          <a:endParaRPr lang="ru-RU"/>
        </a:p>
      </dgm:t>
    </dgm:pt>
    <dgm:pt modelId="{B2C685FE-4796-4E62-A957-1D9002FBAE6D}" type="pres">
      <dgm:prSet presAssocID="{DA581E8E-20C9-4150-A18F-886FFC157E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618A77-F01A-41C9-A155-AA4EF8695EC4}" type="presOf" srcId="{9A635FAA-68CE-4682-B1CF-445B7B0E7308}" destId="{7056369D-7010-4FA2-8FC1-AEC38F6F1813}" srcOrd="1" destOrd="0" presId="urn:microsoft.com/office/officeart/2005/8/layout/venn1"/>
    <dgm:cxn modelId="{2B28C8B5-806C-42F5-A12B-B8A04DF6C43B}" srcId="{34DBA692-A3A3-4011-A9C6-784C64A59A17}" destId="{DA581E8E-20C9-4150-A18F-886FFC157E84}" srcOrd="2" destOrd="0" parTransId="{EA2208D5-3DB5-4FD2-AC21-E0C2F9274DBC}" sibTransId="{ACEBFF19-80DF-4B68-B652-BF7F3830B626}"/>
    <dgm:cxn modelId="{ED2D5C1E-802B-48C9-B6F8-752BD9BBDF43}" type="presOf" srcId="{BA6FB5EE-1274-452A-A3BA-DB241AB4E62D}" destId="{FF0931A6-AAAE-4C9E-9117-3301A0529677}" srcOrd="1" destOrd="0" presId="urn:microsoft.com/office/officeart/2005/8/layout/venn1"/>
    <dgm:cxn modelId="{02CD2050-0A1D-496D-B27F-1D94E56FEAC1}" type="presOf" srcId="{34DBA692-A3A3-4011-A9C6-784C64A59A17}" destId="{E9450CAB-A0D5-4998-9ABB-07637ED8A43D}" srcOrd="0" destOrd="0" presId="urn:microsoft.com/office/officeart/2005/8/layout/venn1"/>
    <dgm:cxn modelId="{54AD78C1-B1ED-4AE1-873B-DABD51491619}" srcId="{34DBA692-A3A3-4011-A9C6-784C64A59A17}" destId="{BA6FB5EE-1274-452A-A3BA-DB241AB4E62D}" srcOrd="0" destOrd="0" parTransId="{65E458CB-83A8-4B0E-B987-BC21D7AAE31A}" sibTransId="{7849CD75-7750-458B-B530-8F81C7B905BC}"/>
    <dgm:cxn modelId="{8409D254-8842-48A1-8902-8999E79C08FB}" type="presOf" srcId="{DA581E8E-20C9-4150-A18F-886FFC157E84}" destId="{B2C685FE-4796-4E62-A957-1D9002FBAE6D}" srcOrd="1" destOrd="0" presId="urn:microsoft.com/office/officeart/2005/8/layout/venn1"/>
    <dgm:cxn modelId="{6CBA1466-8268-43FA-BCB0-86C31F4B96F2}" srcId="{34DBA692-A3A3-4011-A9C6-784C64A59A17}" destId="{9A635FAA-68CE-4682-B1CF-445B7B0E7308}" srcOrd="1" destOrd="0" parTransId="{6A3A6DC5-6F52-4854-8731-C5FB5E94B78A}" sibTransId="{125D7B06-88F7-4451-8201-AC6249E73339}"/>
    <dgm:cxn modelId="{F3FBF605-5FF8-4682-B537-DCA18F57AD84}" type="presOf" srcId="{9A635FAA-68CE-4682-B1CF-445B7B0E7308}" destId="{894A1131-7C08-4BCC-A12A-A3D5B0A34636}" srcOrd="0" destOrd="0" presId="urn:microsoft.com/office/officeart/2005/8/layout/venn1"/>
    <dgm:cxn modelId="{5E4F4790-3A84-43EC-B019-7FF7508B4D01}" type="presOf" srcId="{DA581E8E-20C9-4150-A18F-886FFC157E84}" destId="{FA808C2A-4A3B-4640-AFA5-32FE11F81134}" srcOrd="0" destOrd="0" presId="urn:microsoft.com/office/officeart/2005/8/layout/venn1"/>
    <dgm:cxn modelId="{A51CCAA0-D612-426C-B402-4FCF0ED0271B}" type="presOf" srcId="{BA6FB5EE-1274-452A-A3BA-DB241AB4E62D}" destId="{1878C14D-9796-4128-9839-5101796CFB8B}" srcOrd="0" destOrd="0" presId="urn:microsoft.com/office/officeart/2005/8/layout/venn1"/>
    <dgm:cxn modelId="{8C6F5AAC-B696-468F-8CDE-A084DF76C46E}" type="presParOf" srcId="{E9450CAB-A0D5-4998-9ABB-07637ED8A43D}" destId="{1878C14D-9796-4128-9839-5101796CFB8B}" srcOrd="0" destOrd="0" presId="urn:microsoft.com/office/officeart/2005/8/layout/venn1"/>
    <dgm:cxn modelId="{BBD095F4-4177-4E81-87DC-AA37218196E1}" type="presParOf" srcId="{E9450CAB-A0D5-4998-9ABB-07637ED8A43D}" destId="{FF0931A6-AAAE-4C9E-9117-3301A0529677}" srcOrd="1" destOrd="0" presId="urn:microsoft.com/office/officeart/2005/8/layout/venn1"/>
    <dgm:cxn modelId="{9961D3EA-DB55-4947-B9DF-9ED3A75A28A9}" type="presParOf" srcId="{E9450CAB-A0D5-4998-9ABB-07637ED8A43D}" destId="{894A1131-7C08-4BCC-A12A-A3D5B0A34636}" srcOrd="2" destOrd="0" presId="urn:microsoft.com/office/officeart/2005/8/layout/venn1"/>
    <dgm:cxn modelId="{F8CC5C66-3276-4785-A603-0B17F1AB3293}" type="presParOf" srcId="{E9450CAB-A0D5-4998-9ABB-07637ED8A43D}" destId="{7056369D-7010-4FA2-8FC1-AEC38F6F1813}" srcOrd="3" destOrd="0" presId="urn:microsoft.com/office/officeart/2005/8/layout/venn1"/>
    <dgm:cxn modelId="{C458E764-D2FD-467C-BCCB-AE046D9BC37A}" type="presParOf" srcId="{E9450CAB-A0D5-4998-9ABB-07637ED8A43D}" destId="{FA808C2A-4A3B-4640-AFA5-32FE11F81134}" srcOrd="4" destOrd="0" presId="urn:microsoft.com/office/officeart/2005/8/layout/venn1"/>
    <dgm:cxn modelId="{EAB9BC38-8A5E-4EAF-986D-9F7D98FC1660}" type="presParOf" srcId="{E9450CAB-A0D5-4998-9ABB-07637ED8A43D}" destId="{B2C685FE-4796-4E62-A957-1D9002FBAE6D}" srcOrd="5" destOrd="0" presId="urn:microsoft.com/office/officeart/2005/8/layout/ven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8DAD6C-9118-4D68-9A48-13B77F0ACF26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D1E3A2-2E97-4FC8-9AAC-D1EFE40A6403}" type="pres">
      <dgm:prSet presAssocID="{158DAD6C-9118-4D68-9A48-13B77F0ACF2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906BB3D-2986-432C-803D-E3A45B41DF4A}" type="presOf" srcId="{158DAD6C-9118-4D68-9A48-13B77F0ACF26}" destId="{41D1E3A2-2E97-4FC8-9AAC-D1EFE40A6403}" srcOrd="0" destOrd="0" presId="urn:microsoft.com/office/officeart/2005/8/layout/arrow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DBA692-A3A3-4011-A9C6-784C64A59A1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A6FB5EE-1274-452A-A3BA-DB241AB4E62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/>
            <a:t>ФГОС СПО</a:t>
          </a:r>
        </a:p>
        <a:p>
          <a:r>
            <a:rPr lang="ru-RU" sz="2000" b="1" dirty="0" smtClean="0"/>
            <a:t>09.02.07 </a:t>
          </a:r>
        </a:p>
        <a:p>
          <a:r>
            <a:rPr lang="ru-RU" sz="2000" b="1" dirty="0" smtClean="0"/>
            <a:t>Информационные</a:t>
          </a:r>
        </a:p>
        <a:p>
          <a:r>
            <a:rPr lang="ru-RU" sz="2000" b="1" dirty="0" smtClean="0"/>
            <a:t>Системы и</a:t>
          </a:r>
        </a:p>
        <a:p>
          <a:r>
            <a:rPr lang="ru-RU" sz="2000" b="1" dirty="0" smtClean="0"/>
            <a:t>программирование</a:t>
          </a:r>
          <a:endParaRPr lang="ru-RU" sz="2000" b="1" dirty="0"/>
        </a:p>
      </dgm:t>
    </dgm:pt>
    <dgm:pt modelId="{65E458CB-83A8-4B0E-B987-BC21D7AAE31A}" type="parTrans" cxnId="{54AD78C1-B1ED-4AE1-873B-DABD51491619}">
      <dgm:prSet/>
      <dgm:spPr/>
      <dgm:t>
        <a:bodyPr/>
        <a:lstStyle/>
        <a:p>
          <a:endParaRPr lang="ru-RU" sz="2000"/>
        </a:p>
      </dgm:t>
    </dgm:pt>
    <dgm:pt modelId="{7849CD75-7750-458B-B530-8F81C7B905BC}" type="sibTrans" cxnId="{54AD78C1-B1ED-4AE1-873B-DABD51491619}">
      <dgm:prSet/>
      <dgm:spPr/>
      <dgm:t>
        <a:bodyPr/>
        <a:lstStyle/>
        <a:p>
          <a:endParaRPr lang="ru-RU" sz="2000"/>
        </a:p>
      </dgm:t>
    </dgm:pt>
    <dgm:pt modelId="{9A635FAA-68CE-4682-B1CF-445B7B0E7308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>
          <a:solidFill>
            <a:schemeClr val="tx2">
              <a:lumMod val="40000"/>
              <a:lumOff val="60000"/>
            </a:schemeClr>
          </a:solidFill>
        </a:ln>
      </dgm:spPr>
      <dgm:t>
        <a:bodyPr rIns="612000"/>
        <a:lstStyle/>
        <a:p>
          <a:r>
            <a:rPr lang="ru-RU" sz="2000" b="1" dirty="0" smtClean="0"/>
            <a:t>Стандарты</a:t>
          </a:r>
          <a:endParaRPr lang="en-US" sz="2000" b="1" dirty="0" smtClean="0"/>
        </a:p>
        <a:p>
          <a:r>
            <a:rPr lang="en-US" sz="2000" b="1" dirty="0" err="1" smtClean="0"/>
            <a:t>WorldSkills</a:t>
          </a:r>
          <a:endParaRPr lang="ru-RU" sz="2000" b="1" dirty="0"/>
        </a:p>
      </dgm:t>
    </dgm:pt>
    <dgm:pt modelId="{6A3A6DC5-6F52-4854-8731-C5FB5E94B78A}" type="parTrans" cxnId="{6CBA1466-8268-43FA-BCB0-86C31F4B96F2}">
      <dgm:prSet/>
      <dgm:spPr/>
      <dgm:t>
        <a:bodyPr/>
        <a:lstStyle/>
        <a:p>
          <a:endParaRPr lang="ru-RU" sz="2000"/>
        </a:p>
      </dgm:t>
    </dgm:pt>
    <dgm:pt modelId="{125D7B06-88F7-4451-8201-AC6249E73339}" type="sibTrans" cxnId="{6CBA1466-8268-43FA-BCB0-86C31F4B96F2}">
      <dgm:prSet/>
      <dgm:spPr/>
      <dgm:t>
        <a:bodyPr/>
        <a:lstStyle/>
        <a:p>
          <a:endParaRPr lang="ru-RU" sz="2000"/>
        </a:p>
      </dgm:t>
    </dgm:pt>
    <dgm:pt modelId="{DA581E8E-20C9-4150-A18F-886FFC157E84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1905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/>
            <a:t>Профессиональные</a:t>
          </a:r>
        </a:p>
        <a:p>
          <a:r>
            <a:rPr lang="ru-RU" sz="2000" b="1" dirty="0" smtClean="0"/>
            <a:t>стандарты</a:t>
          </a:r>
          <a:endParaRPr lang="ru-RU" sz="2000" b="1" dirty="0"/>
        </a:p>
      </dgm:t>
    </dgm:pt>
    <dgm:pt modelId="{EA2208D5-3DB5-4FD2-AC21-E0C2F9274DBC}" type="parTrans" cxnId="{2B28C8B5-806C-42F5-A12B-B8A04DF6C43B}">
      <dgm:prSet/>
      <dgm:spPr/>
      <dgm:t>
        <a:bodyPr/>
        <a:lstStyle/>
        <a:p>
          <a:endParaRPr lang="ru-RU" sz="2000"/>
        </a:p>
      </dgm:t>
    </dgm:pt>
    <dgm:pt modelId="{ACEBFF19-80DF-4B68-B652-BF7F3830B626}" type="sibTrans" cxnId="{2B28C8B5-806C-42F5-A12B-B8A04DF6C43B}">
      <dgm:prSet/>
      <dgm:spPr/>
      <dgm:t>
        <a:bodyPr/>
        <a:lstStyle/>
        <a:p>
          <a:endParaRPr lang="ru-RU" sz="2000"/>
        </a:p>
      </dgm:t>
    </dgm:pt>
    <dgm:pt modelId="{E9450CAB-A0D5-4998-9ABB-07637ED8A43D}" type="pres">
      <dgm:prSet presAssocID="{34DBA692-A3A3-4011-A9C6-784C64A59A17}" presName="compositeShape" presStyleCnt="0">
        <dgm:presLayoutVars>
          <dgm:chMax val="7"/>
          <dgm:dir/>
          <dgm:resizeHandles val="exact"/>
        </dgm:presLayoutVars>
      </dgm:prSet>
      <dgm:spPr/>
    </dgm:pt>
    <dgm:pt modelId="{1878C14D-9796-4128-9839-5101796CFB8B}" type="pres">
      <dgm:prSet presAssocID="{BA6FB5EE-1274-452A-A3BA-DB241AB4E62D}" presName="circ1" presStyleLbl="vennNode1" presStyleIdx="0" presStyleCnt="3" custScaleX="135834" custScaleY="121666" custLinFactNeighborX="-992" custLinFactNeighborY="-2647"/>
      <dgm:spPr/>
      <dgm:t>
        <a:bodyPr/>
        <a:lstStyle/>
        <a:p>
          <a:endParaRPr lang="ru-RU"/>
        </a:p>
      </dgm:t>
    </dgm:pt>
    <dgm:pt modelId="{FF0931A6-AAAE-4C9E-9117-3301A0529677}" type="pres">
      <dgm:prSet presAssocID="{BA6FB5EE-1274-452A-A3BA-DB241AB4E62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A1131-7C08-4BCC-A12A-A3D5B0A34636}" type="pres">
      <dgm:prSet presAssocID="{9A635FAA-68CE-4682-B1CF-445B7B0E7308}" presName="circ2" presStyleLbl="vennNode1" presStyleIdx="1" presStyleCnt="3" custScaleX="150869" custScaleY="125795" custLinFactNeighborX="24484" custLinFactNeighborY="-993"/>
      <dgm:spPr/>
      <dgm:t>
        <a:bodyPr/>
        <a:lstStyle/>
        <a:p>
          <a:endParaRPr lang="ru-RU"/>
        </a:p>
      </dgm:t>
    </dgm:pt>
    <dgm:pt modelId="{7056369D-7010-4FA2-8FC1-AEC38F6F1813}" type="pres">
      <dgm:prSet presAssocID="{9A635FAA-68CE-4682-B1CF-445B7B0E730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08C2A-4A3B-4640-AFA5-32FE11F81134}" type="pres">
      <dgm:prSet presAssocID="{DA581E8E-20C9-4150-A18F-886FFC157E84}" presName="circ3" presStyleLbl="vennNode1" presStyleIdx="2" presStyleCnt="3" custScaleX="153316" custScaleY="122473" custLinFactNeighborX="-25809" custLinFactNeighborY="1324"/>
      <dgm:spPr/>
      <dgm:t>
        <a:bodyPr/>
        <a:lstStyle/>
        <a:p>
          <a:endParaRPr lang="ru-RU"/>
        </a:p>
      </dgm:t>
    </dgm:pt>
    <dgm:pt modelId="{B2C685FE-4796-4E62-A957-1D9002FBAE6D}" type="pres">
      <dgm:prSet presAssocID="{DA581E8E-20C9-4150-A18F-886FFC157E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AE2638-DB40-4D90-8604-8C3494680298}" type="presOf" srcId="{DA581E8E-20C9-4150-A18F-886FFC157E84}" destId="{FA808C2A-4A3B-4640-AFA5-32FE11F81134}" srcOrd="0" destOrd="0" presId="urn:microsoft.com/office/officeart/2005/8/layout/venn1"/>
    <dgm:cxn modelId="{2B28C8B5-806C-42F5-A12B-B8A04DF6C43B}" srcId="{34DBA692-A3A3-4011-A9C6-784C64A59A17}" destId="{DA581E8E-20C9-4150-A18F-886FFC157E84}" srcOrd="2" destOrd="0" parTransId="{EA2208D5-3DB5-4FD2-AC21-E0C2F9274DBC}" sibTransId="{ACEBFF19-80DF-4B68-B652-BF7F3830B626}"/>
    <dgm:cxn modelId="{580152CB-283B-41E0-956E-469A0EBCD0C4}" type="presOf" srcId="{9A635FAA-68CE-4682-B1CF-445B7B0E7308}" destId="{894A1131-7C08-4BCC-A12A-A3D5B0A34636}" srcOrd="0" destOrd="0" presId="urn:microsoft.com/office/officeart/2005/8/layout/venn1"/>
    <dgm:cxn modelId="{9B72C1AD-BB92-4019-83F2-372659B3300D}" type="presOf" srcId="{BA6FB5EE-1274-452A-A3BA-DB241AB4E62D}" destId="{FF0931A6-AAAE-4C9E-9117-3301A0529677}" srcOrd="1" destOrd="0" presId="urn:microsoft.com/office/officeart/2005/8/layout/venn1"/>
    <dgm:cxn modelId="{54AD78C1-B1ED-4AE1-873B-DABD51491619}" srcId="{34DBA692-A3A3-4011-A9C6-784C64A59A17}" destId="{BA6FB5EE-1274-452A-A3BA-DB241AB4E62D}" srcOrd="0" destOrd="0" parTransId="{65E458CB-83A8-4B0E-B987-BC21D7AAE31A}" sibTransId="{7849CD75-7750-458B-B530-8F81C7B905BC}"/>
    <dgm:cxn modelId="{A8814782-ADF2-4E9B-9EE1-EF2D9D425588}" type="presOf" srcId="{DA581E8E-20C9-4150-A18F-886FFC157E84}" destId="{B2C685FE-4796-4E62-A957-1D9002FBAE6D}" srcOrd="1" destOrd="0" presId="urn:microsoft.com/office/officeart/2005/8/layout/venn1"/>
    <dgm:cxn modelId="{6CBA1466-8268-43FA-BCB0-86C31F4B96F2}" srcId="{34DBA692-A3A3-4011-A9C6-784C64A59A17}" destId="{9A635FAA-68CE-4682-B1CF-445B7B0E7308}" srcOrd="1" destOrd="0" parTransId="{6A3A6DC5-6F52-4854-8731-C5FB5E94B78A}" sibTransId="{125D7B06-88F7-4451-8201-AC6249E73339}"/>
    <dgm:cxn modelId="{0959E383-E34E-44BD-AAB1-BCFB55C135D1}" type="presOf" srcId="{BA6FB5EE-1274-452A-A3BA-DB241AB4E62D}" destId="{1878C14D-9796-4128-9839-5101796CFB8B}" srcOrd="0" destOrd="0" presId="urn:microsoft.com/office/officeart/2005/8/layout/venn1"/>
    <dgm:cxn modelId="{0EE91550-2C9F-4153-ABF9-CA9D9C38ED4B}" type="presOf" srcId="{34DBA692-A3A3-4011-A9C6-784C64A59A17}" destId="{E9450CAB-A0D5-4998-9ABB-07637ED8A43D}" srcOrd="0" destOrd="0" presId="urn:microsoft.com/office/officeart/2005/8/layout/venn1"/>
    <dgm:cxn modelId="{775B02A9-760A-4BC6-8883-808D5A2EABD5}" type="presOf" srcId="{9A635FAA-68CE-4682-B1CF-445B7B0E7308}" destId="{7056369D-7010-4FA2-8FC1-AEC38F6F1813}" srcOrd="1" destOrd="0" presId="urn:microsoft.com/office/officeart/2005/8/layout/venn1"/>
    <dgm:cxn modelId="{B1E1BD70-225E-4CA6-B2CC-A55BADF19D3C}" type="presParOf" srcId="{E9450CAB-A0D5-4998-9ABB-07637ED8A43D}" destId="{1878C14D-9796-4128-9839-5101796CFB8B}" srcOrd="0" destOrd="0" presId="urn:microsoft.com/office/officeart/2005/8/layout/venn1"/>
    <dgm:cxn modelId="{BADC2676-826E-48B5-B842-7193D0994D61}" type="presParOf" srcId="{E9450CAB-A0D5-4998-9ABB-07637ED8A43D}" destId="{FF0931A6-AAAE-4C9E-9117-3301A0529677}" srcOrd="1" destOrd="0" presId="urn:microsoft.com/office/officeart/2005/8/layout/venn1"/>
    <dgm:cxn modelId="{C8B0EF3F-8F6C-44E8-9AF7-6870DCB55B87}" type="presParOf" srcId="{E9450CAB-A0D5-4998-9ABB-07637ED8A43D}" destId="{894A1131-7C08-4BCC-A12A-A3D5B0A34636}" srcOrd="2" destOrd="0" presId="urn:microsoft.com/office/officeart/2005/8/layout/venn1"/>
    <dgm:cxn modelId="{BEF478B1-50DA-432C-B569-529473E84C32}" type="presParOf" srcId="{E9450CAB-A0D5-4998-9ABB-07637ED8A43D}" destId="{7056369D-7010-4FA2-8FC1-AEC38F6F1813}" srcOrd="3" destOrd="0" presId="urn:microsoft.com/office/officeart/2005/8/layout/venn1"/>
    <dgm:cxn modelId="{F1F4459A-8EC1-410A-B5F5-17D0A00F7CC6}" type="presParOf" srcId="{E9450CAB-A0D5-4998-9ABB-07637ED8A43D}" destId="{FA808C2A-4A3B-4640-AFA5-32FE11F81134}" srcOrd="4" destOrd="0" presId="urn:microsoft.com/office/officeart/2005/8/layout/venn1"/>
    <dgm:cxn modelId="{0B325CD0-71D0-40DF-BBB2-2E032904D46F}" type="presParOf" srcId="{E9450CAB-A0D5-4998-9ABB-07637ED8A43D}" destId="{B2C685FE-4796-4E62-A957-1D9002FBAE6D}" srcOrd="5" destOrd="0" presId="urn:microsoft.com/office/officeart/2005/8/layout/ven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8DAD6C-9118-4D68-9A48-13B77F0ACF26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D1E3A2-2E97-4FC8-9AAC-D1EFE40A6403}" type="pres">
      <dgm:prSet presAssocID="{158DAD6C-9118-4D68-9A48-13B77F0ACF2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2C9F4EC-AD65-4D2D-A2FB-69633A49C610}" type="presOf" srcId="{158DAD6C-9118-4D68-9A48-13B77F0ACF26}" destId="{41D1E3A2-2E97-4FC8-9AAC-D1EFE40A6403}" srcOrd="0" destOrd="0" presId="urn:microsoft.com/office/officeart/2005/8/layout/arrow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4DBA692-A3A3-4011-A9C6-784C64A59A1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A6FB5EE-1274-452A-A3BA-DB241AB4E62D}">
      <dgm:prSet phldrT="[Текст]" custT="1"/>
      <dgm:spPr>
        <a:solidFill>
          <a:schemeClr val="tx2">
            <a:lumMod val="20000"/>
            <a:lumOff val="80000"/>
            <a:alpha val="50000"/>
          </a:schemeClr>
        </a:solidFill>
        <a:ln w="3810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/>
            <a:t>ФГОС СПО</a:t>
          </a:r>
        </a:p>
        <a:p>
          <a:r>
            <a:rPr lang="ru-RU" sz="2000" b="1" dirty="0" smtClean="0"/>
            <a:t>09.02.07</a:t>
          </a:r>
        </a:p>
        <a:p>
          <a:r>
            <a:rPr lang="ru-RU" sz="2000" b="1" dirty="0" smtClean="0"/>
            <a:t>Информационные</a:t>
          </a:r>
        </a:p>
        <a:p>
          <a:r>
            <a:rPr lang="ru-RU" sz="2000" b="1" dirty="0" smtClean="0"/>
            <a:t>системы и</a:t>
          </a:r>
        </a:p>
        <a:p>
          <a:r>
            <a:rPr lang="ru-RU" sz="2000" b="1" dirty="0" smtClean="0"/>
            <a:t>программирование</a:t>
          </a:r>
          <a:endParaRPr lang="ru-RU" sz="2000" b="1" dirty="0"/>
        </a:p>
      </dgm:t>
    </dgm:pt>
    <dgm:pt modelId="{65E458CB-83A8-4B0E-B987-BC21D7AAE31A}" type="parTrans" cxnId="{54AD78C1-B1ED-4AE1-873B-DABD51491619}">
      <dgm:prSet/>
      <dgm:spPr/>
      <dgm:t>
        <a:bodyPr/>
        <a:lstStyle/>
        <a:p>
          <a:endParaRPr lang="ru-RU" sz="2000"/>
        </a:p>
      </dgm:t>
    </dgm:pt>
    <dgm:pt modelId="{7849CD75-7750-458B-B530-8F81C7B905BC}" type="sibTrans" cxnId="{54AD78C1-B1ED-4AE1-873B-DABD51491619}">
      <dgm:prSet/>
      <dgm:spPr/>
      <dgm:t>
        <a:bodyPr/>
        <a:lstStyle/>
        <a:p>
          <a:endParaRPr lang="ru-RU" sz="2000"/>
        </a:p>
      </dgm:t>
    </dgm:pt>
    <dgm:pt modelId="{9A635FAA-68CE-4682-B1CF-445B7B0E7308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28575">
          <a:solidFill>
            <a:schemeClr val="accent1">
              <a:lumMod val="75000"/>
            </a:schemeClr>
          </a:solidFill>
        </a:ln>
      </dgm:spPr>
      <dgm:t>
        <a:bodyPr rIns="612000"/>
        <a:lstStyle/>
        <a:p>
          <a:pPr>
            <a:spcAft>
              <a:spcPts val="600"/>
            </a:spcAft>
          </a:pPr>
          <a:r>
            <a:rPr lang="ru-RU" sz="2000" b="1" dirty="0" smtClean="0"/>
            <a:t>Стандарты</a:t>
          </a:r>
          <a:endParaRPr lang="en-US" sz="2000" b="1" dirty="0" smtClean="0"/>
        </a:p>
        <a:p>
          <a:pPr>
            <a:spcAft>
              <a:spcPts val="600"/>
            </a:spcAft>
          </a:pPr>
          <a:r>
            <a:rPr lang="en-US" sz="2000" b="1" dirty="0" err="1" smtClean="0"/>
            <a:t>WorldSkills</a:t>
          </a:r>
          <a:endParaRPr lang="ru-RU" sz="2000" b="1" dirty="0"/>
        </a:p>
      </dgm:t>
    </dgm:pt>
    <dgm:pt modelId="{6A3A6DC5-6F52-4854-8731-C5FB5E94B78A}" type="parTrans" cxnId="{6CBA1466-8268-43FA-BCB0-86C31F4B96F2}">
      <dgm:prSet/>
      <dgm:spPr/>
      <dgm:t>
        <a:bodyPr/>
        <a:lstStyle/>
        <a:p>
          <a:endParaRPr lang="ru-RU" sz="2000"/>
        </a:p>
      </dgm:t>
    </dgm:pt>
    <dgm:pt modelId="{125D7B06-88F7-4451-8201-AC6249E73339}" type="sibTrans" cxnId="{6CBA1466-8268-43FA-BCB0-86C31F4B96F2}">
      <dgm:prSet/>
      <dgm:spPr/>
      <dgm:t>
        <a:bodyPr/>
        <a:lstStyle/>
        <a:p>
          <a:endParaRPr lang="ru-RU" sz="2000"/>
        </a:p>
      </dgm:t>
    </dgm:pt>
    <dgm:pt modelId="{DA581E8E-20C9-4150-A18F-886FFC157E84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28575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ru-RU" sz="2000" b="1" dirty="0" smtClean="0"/>
            <a:t>Профессиональный</a:t>
          </a:r>
        </a:p>
        <a:p>
          <a:pPr>
            <a:spcAft>
              <a:spcPts val="600"/>
            </a:spcAft>
          </a:pPr>
          <a:r>
            <a:rPr lang="ru-RU" sz="2000" b="1" dirty="0" smtClean="0"/>
            <a:t>стандарт</a:t>
          </a:r>
          <a:endParaRPr lang="ru-RU" sz="2000" b="1" dirty="0"/>
        </a:p>
      </dgm:t>
    </dgm:pt>
    <dgm:pt modelId="{EA2208D5-3DB5-4FD2-AC21-E0C2F9274DBC}" type="parTrans" cxnId="{2B28C8B5-806C-42F5-A12B-B8A04DF6C43B}">
      <dgm:prSet/>
      <dgm:spPr/>
      <dgm:t>
        <a:bodyPr/>
        <a:lstStyle/>
        <a:p>
          <a:endParaRPr lang="ru-RU" sz="2000"/>
        </a:p>
      </dgm:t>
    </dgm:pt>
    <dgm:pt modelId="{ACEBFF19-80DF-4B68-B652-BF7F3830B626}" type="sibTrans" cxnId="{2B28C8B5-806C-42F5-A12B-B8A04DF6C43B}">
      <dgm:prSet/>
      <dgm:spPr/>
      <dgm:t>
        <a:bodyPr/>
        <a:lstStyle/>
        <a:p>
          <a:endParaRPr lang="ru-RU" sz="2000"/>
        </a:p>
      </dgm:t>
    </dgm:pt>
    <dgm:pt modelId="{E9450CAB-A0D5-4998-9ABB-07637ED8A43D}" type="pres">
      <dgm:prSet presAssocID="{34DBA692-A3A3-4011-A9C6-784C64A59A17}" presName="compositeShape" presStyleCnt="0">
        <dgm:presLayoutVars>
          <dgm:chMax val="7"/>
          <dgm:dir/>
          <dgm:resizeHandles val="exact"/>
        </dgm:presLayoutVars>
      </dgm:prSet>
      <dgm:spPr/>
    </dgm:pt>
    <dgm:pt modelId="{1878C14D-9796-4128-9839-5101796CFB8B}" type="pres">
      <dgm:prSet presAssocID="{BA6FB5EE-1274-452A-A3BA-DB241AB4E62D}" presName="circ1" presStyleLbl="vennNode1" presStyleIdx="0" presStyleCnt="3" custScaleX="135834" custScaleY="121666" custLinFactNeighborX="-1323" custLinFactNeighborY="-5625"/>
      <dgm:spPr/>
      <dgm:t>
        <a:bodyPr/>
        <a:lstStyle/>
        <a:p>
          <a:endParaRPr lang="ru-RU"/>
        </a:p>
      </dgm:t>
    </dgm:pt>
    <dgm:pt modelId="{FF0931A6-AAAE-4C9E-9117-3301A0529677}" type="pres">
      <dgm:prSet presAssocID="{BA6FB5EE-1274-452A-A3BA-DB241AB4E62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A1131-7C08-4BCC-A12A-A3D5B0A34636}" type="pres">
      <dgm:prSet presAssocID="{9A635FAA-68CE-4682-B1CF-445B7B0E7308}" presName="circ2" presStyleLbl="vennNode1" presStyleIdx="1" presStyleCnt="3" custScaleX="140091" custScaleY="116933" custLinFactNeighborX="29368" custLinFactNeighborY="7279"/>
      <dgm:spPr/>
      <dgm:t>
        <a:bodyPr/>
        <a:lstStyle/>
        <a:p>
          <a:endParaRPr lang="ru-RU"/>
        </a:p>
      </dgm:t>
    </dgm:pt>
    <dgm:pt modelId="{7056369D-7010-4FA2-8FC1-AEC38F6F1813}" type="pres">
      <dgm:prSet presAssocID="{9A635FAA-68CE-4682-B1CF-445B7B0E730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08C2A-4A3B-4640-AFA5-32FE11F81134}" type="pres">
      <dgm:prSet presAssocID="{DA581E8E-20C9-4150-A18F-886FFC157E84}" presName="circ3" presStyleLbl="vennNode1" presStyleIdx="2" presStyleCnt="3" custScaleX="153316" custScaleY="122473" custLinFactNeighborX="-27052" custLinFactNeighborY="11335"/>
      <dgm:spPr/>
      <dgm:t>
        <a:bodyPr/>
        <a:lstStyle/>
        <a:p>
          <a:endParaRPr lang="ru-RU"/>
        </a:p>
      </dgm:t>
    </dgm:pt>
    <dgm:pt modelId="{B2C685FE-4796-4E62-A957-1D9002FBAE6D}" type="pres">
      <dgm:prSet presAssocID="{DA581E8E-20C9-4150-A18F-886FFC157E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6AA162-F5FC-4A09-BE59-50DBBDADAF95}" type="presOf" srcId="{DA581E8E-20C9-4150-A18F-886FFC157E84}" destId="{FA808C2A-4A3B-4640-AFA5-32FE11F81134}" srcOrd="0" destOrd="0" presId="urn:microsoft.com/office/officeart/2005/8/layout/venn1"/>
    <dgm:cxn modelId="{EECBA70B-F03F-41FE-BAC3-3781B1A9AADD}" type="presOf" srcId="{BA6FB5EE-1274-452A-A3BA-DB241AB4E62D}" destId="{1878C14D-9796-4128-9839-5101796CFB8B}" srcOrd="0" destOrd="0" presId="urn:microsoft.com/office/officeart/2005/8/layout/venn1"/>
    <dgm:cxn modelId="{2B28C8B5-806C-42F5-A12B-B8A04DF6C43B}" srcId="{34DBA692-A3A3-4011-A9C6-784C64A59A17}" destId="{DA581E8E-20C9-4150-A18F-886FFC157E84}" srcOrd="2" destOrd="0" parTransId="{EA2208D5-3DB5-4FD2-AC21-E0C2F9274DBC}" sibTransId="{ACEBFF19-80DF-4B68-B652-BF7F3830B626}"/>
    <dgm:cxn modelId="{91F3C0CF-8AD0-451A-94C3-8D9424409EA0}" type="presOf" srcId="{BA6FB5EE-1274-452A-A3BA-DB241AB4E62D}" destId="{FF0931A6-AAAE-4C9E-9117-3301A0529677}" srcOrd="1" destOrd="0" presId="urn:microsoft.com/office/officeart/2005/8/layout/venn1"/>
    <dgm:cxn modelId="{54AD78C1-B1ED-4AE1-873B-DABD51491619}" srcId="{34DBA692-A3A3-4011-A9C6-784C64A59A17}" destId="{BA6FB5EE-1274-452A-A3BA-DB241AB4E62D}" srcOrd="0" destOrd="0" parTransId="{65E458CB-83A8-4B0E-B987-BC21D7AAE31A}" sibTransId="{7849CD75-7750-458B-B530-8F81C7B905BC}"/>
    <dgm:cxn modelId="{09FBC2C1-0C5A-4EBE-B5D6-75AA64BF47A8}" type="presOf" srcId="{9A635FAA-68CE-4682-B1CF-445B7B0E7308}" destId="{7056369D-7010-4FA2-8FC1-AEC38F6F1813}" srcOrd="1" destOrd="0" presId="urn:microsoft.com/office/officeart/2005/8/layout/venn1"/>
    <dgm:cxn modelId="{6CBA1466-8268-43FA-BCB0-86C31F4B96F2}" srcId="{34DBA692-A3A3-4011-A9C6-784C64A59A17}" destId="{9A635FAA-68CE-4682-B1CF-445B7B0E7308}" srcOrd="1" destOrd="0" parTransId="{6A3A6DC5-6F52-4854-8731-C5FB5E94B78A}" sibTransId="{125D7B06-88F7-4451-8201-AC6249E73339}"/>
    <dgm:cxn modelId="{554901EC-3C2A-4AF7-9875-87CAECDA2243}" type="presOf" srcId="{34DBA692-A3A3-4011-A9C6-784C64A59A17}" destId="{E9450CAB-A0D5-4998-9ABB-07637ED8A43D}" srcOrd="0" destOrd="0" presId="urn:microsoft.com/office/officeart/2005/8/layout/venn1"/>
    <dgm:cxn modelId="{4B9ACE6B-7FFC-467A-9CA2-F12D93067C4A}" type="presOf" srcId="{9A635FAA-68CE-4682-B1CF-445B7B0E7308}" destId="{894A1131-7C08-4BCC-A12A-A3D5B0A34636}" srcOrd="0" destOrd="0" presId="urn:microsoft.com/office/officeart/2005/8/layout/venn1"/>
    <dgm:cxn modelId="{FFA4A4CF-4F7F-42DC-BF9A-AE9280112CA6}" type="presOf" srcId="{DA581E8E-20C9-4150-A18F-886FFC157E84}" destId="{B2C685FE-4796-4E62-A957-1D9002FBAE6D}" srcOrd="1" destOrd="0" presId="urn:microsoft.com/office/officeart/2005/8/layout/venn1"/>
    <dgm:cxn modelId="{E78D05F4-9F1A-4769-B2D8-A51C5665BE27}" type="presParOf" srcId="{E9450CAB-A0D5-4998-9ABB-07637ED8A43D}" destId="{1878C14D-9796-4128-9839-5101796CFB8B}" srcOrd="0" destOrd="0" presId="urn:microsoft.com/office/officeart/2005/8/layout/venn1"/>
    <dgm:cxn modelId="{C9086382-B381-4731-83BF-09DA226A10E1}" type="presParOf" srcId="{E9450CAB-A0D5-4998-9ABB-07637ED8A43D}" destId="{FF0931A6-AAAE-4C9E-9117-3301A0529677}" srcOrd="1" destOrd="0" presId="urn:microsoft.com/office/officeart/2005/8/layout/venn1"/>
    <dgm:cxn modelId="{FB4BA130-16B2-4E30-910A-AD0155F4C3A0}" type="presParOf" srcId="{E9450CAB-A0D5-4998-9ABB-07637ED8A43D}" destId="{894A1131-7C08-4BCC-A12A-A3D5B0A34636}" srcOrd="2" destOrd="0" presId="urn:microsoft.com/office/officeart/2005/8/layout/venn1"/>
    <dgm:cxn modelId="{C5B79756-8F4B-4344-AE83-8E4ED51C2997}" type="presParOf" srcId="{E9450CAB-A0D5-4998-9ABB-07637ED8A43D}" destId="{7056369D-7010-4FA2-8FC1-AEC38F6F1813}" srcOrd="3" destOrd="0" presId="urn:microsoft.com/office/officeart/2005/8/layout/venn1"/>
    <dgm:cxn modelId="{E5EBC290-078B-4E1D-B000-2576F5D044F1}" type="presParOf" srcId="{E9450CAB-A0D5-4998-9ABB-07637ED8A43D}" destId="{FA808C2A-4A3B-4640-AFA5-32FE11F81134}" srcOrd="4" destOrd="0" presId="urn:microsoft.com/office/officeart/2005/8/layout/venn1"/>
    <dgm:cxn modelId="{A624AE91-849A-4B1E-8F15-88561E5C18A4}" type="presParOf" srcId="{E9450CAB-A0D5-4998-9ABB-07637ED8A43D}" destId="{B2C685FE-4796-4E62-A957-1D9002FBAE6D}" srcOrd="5" destOrd="0" presId="urn:microsoft.com/office/officeart/2005/8/layout/ven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DBA692-A3A3-4011-A9C6-784C64A59A1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A6FB5EE-1274-452A-A3BA-DB241AB4E62D}">
      <dgm:prSet phldrT="[Текст]" custT="1"/>
      <dgm:spPr>
        <a:solidFill>
          <a:schemeClr val="tx2">
            <a:lumMod val="20000"/>
            <a:lumOff val="80000"/>
            <a:alpha val="50000"/>
          </a:schemeClr>
        </a:solidFill>
        <a:ln w="3810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/>
            <a:t>ФГОС СПО</a:t>
          </a:r>
        </a:p>
        <a:p>
          <a:r>
            <a:rPr lang="ru-RU" sz="2000" b="1" dirty="0" smtClean="0"/>
            <a:t>09.02.07</a:t>
          </a:r>
        </a:p>
        <a:p>
          <a:r>
            <a:rPr lang="ru-RU" sz="2000" b="1" dirty="0" smtClean="0"/>
            <a:t>Информационные</a:t>
          </a:r>
        </a:p>
        <a:p>
          <a:r>
            <a:rPr lang="ru-RU" sz="2000" b="1" dirty="0" smtClean="0"/>
            <a:t>системы и</a:t>
          </a:r>
        </a:p>
        <a:p>
          <a:r>
            <a:rPr lang="ru-RU" sz="2000" b="1" dirty="0" smtClean="0"/>
            <a:t>программирование</a:t>
          </a:r>
          <a:endParaRPr lang="ru-RU" sz="2000" b="1" dirty="0"/>
        </a:p>
      </dgm:t>
    </dgm:pt>
    <dgm:pt modelId="{65E458CB-83A8-4B0E-B987-BC21D7AAE31A}" type="parTrans" cxnId="{54AD78C1-B1ED-4AE1-873B-DABD51491619}">
      <dgm:prSet/>
      <dgm:spPr/>
      <dgm:t>
        <a:bodyPr/>
        <a:lstStyle/>
        <a:p>
          <a:endParaRPr lang="ru-RU" sz="2000"/>
        </a:p>
      </dgm:t>
    </dgm:pt>
    <dgm:pt modelId="{7849CD75-7750-458B-B530-8F81C7B905BC}" type="sibTrans" cxnId="{54AD78C1-B1ED-4AE1-873B-DABD51491619}">
      <dgm:prSet/>
      <dgm:spPr/>
      <dgm:t>
        <a:bodyPr/>
        <a:lstStyle/>
        <a:p>
          <a:endParaRPr lang="ru-RU" sz="2000"/>
        </a:p>
      </dgm:t>
    </dgm:pt>
    <dgm:pt modelId="{9A635FAA-68CE-4682-B1CF-445B7B0E7308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28575">
          <a:solidFill>
            <a:schemeClr val="accent1">
              <a:lumMod val="75000"/>
            </a:schemeClr>
          </a:solidFill>
        </a:ln>
      </dgm:spPr>
      <dgm:t>
        <a:bodyPr rIns="612000"/>
        <a:lstStyle/>
        <a:p>
          <a:pPr>
            <a:spcAft>
              <a:spcPts val="600"/>
            </a:spcAft>
          </a:pPr>
          <a:r>
            <a:rPr lang="ru-RU" sz="2000" b="1" dirty="0" smtClean="0"/>
            <a:t>Стандарты</a:t>
          </a:r>
          <a:endParaRPr lang="en-US" sz="2000" b="1" dirty="0" smtClean="0"/>
        </a:p>
        <a:p>
          <a:pPr>
            <a:spcAft>
              <a:spcPts val="600"/>
            </a:spcAft>
          </a:pPr>
          <a:r>
            <a:rPr lang="en-US" sz="2000" b="1" dirty="0" err="1" smtClean="0"/>
            <a:t>WorldSkills</a:t>
          </a:r>
          <a:endParaRPr lang="ru-RU" sz="2000" b="1" dirty="0"/>
        </a:p>
      </dgm:t>
    </dgm:pt>
    <dgm:pt modelId="{6A3A6DC5-6F52-4854-8731-C5FB5E94B78A}" type="parTrans" cxnId="{6CBA1466-8268-43FA-BCB0-86C31F4B96F2}">
      <dgm:prSet/>
      <dgm:spPr/>
      <dgm:t>
        <a:bodyPr/>
        <a:lstStyle/>
        <a:p>
          <a:endParaRPr lang="ru-RU" sz="2000"/>
        </a:p>
      </dgm:t>
    </dgm:pt>
    <dgm:pt modelId="{125D7B06-88F7-4451-8201-AC6249E73339}" type="sibTrans" cxnId="{6CBA1466-8268-43FA-BCB0-86C31F4B96F2}">
      <dgm:prSet/>
      <dgm:spPr/>
      <dgm:t>
        <a:bodyPr/>
        <a:lstStyle/>
        <a:p>
          <a:endParaRPr lang="ru-RU" sz="2000"/>
        </a:p>
      </dgm:t>
    </dgm:pt>
    <dgm:pt modelId="{DA581E8E-20C9-4150-A18F-886FFC157E84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28575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ru-RU" sz="2000" b="1" dirty="0" smtClean="0"/>
            <a:t>ПС «Разработчик</a:t>
          </a:r>
        </a:p>
        <a:p>
          <a:pPr>
            <a:spcAft>
              <a:spcPts val="600"/>
            </a:spcAft>
          </a:pPr>
          <a:r>
            <a:rPr lang="ru-RU" sz="2000" b="1" dirty="0" smtClean="0"/>
            <a:t> </a:t>
          </a:r>
          <a:r>
            <a:rPr lang="en-US" sz="2000" b="1" dirty="0" smtClean="0"/>
            <a:t>Web </a:t>
          </a:r>
          <a:r>
            <a:rPr lang="ru-RU" sz="2000" b="1" dirty="0" smtClean="0"/>
            <a:t>и </a:t>
          </a:r>
        </a:p>
        <a:p>
          <a:pPr>
            <a:spcAft>
              <a:spcPts val="600"/>
            </a:spcAft>
          </a:pPr>
          <a:r>
            <a:rPr lang="ru-RU" sz="2000" b="1" dirty="0" smtClean="0"/>
            <a:t>мультимедийных</a:t>
          </a:r>
        </a:p>
        <a:p>
          <a:pPr>
            <a:spcAft>
              <a:spcPts val="600"/>
            </a:spcAft>
          </a:pPr>
          <a:r>
            <a:rPr lang="ru-RU" sz="2000" b="1" dirty="0" smtClean="0"/>
            <a:t>приложений</a:t>
          </a:r>
          <a:endParaRPr lang="ru-RU" sz="2000" b="1" dirty="0"/>
        </a:p>
      </dgm:t>
    </dgm:pt>
    <dgm:pt modelId="{EA2208D5-3DB5-4FD2-AC21-E0C2F9274DBC}" type="parTrans" cxnId="{2B28C8B5-806C-42F5-A12B-B8A04DF6C43B}">
      <dgm:prSet/>
      <dgm:spPr/>
      <dgm:t>
        <a:bodyPr/>
        <a:lstStyle/>
        <a:p>
          <a:endParaRPr lang="ru-RU" sz="2000"/>
        </a:p>
      </dgm:t>
    </dgm:pt>
    <dgm:pt modelId="{ACEBFF19-80DF-4B68-B652-BF7F3830B626}" type="sibTrans" cxnId="{2B28C8B5-806C-42F5-A12B-B8A04DF6C43B}">
      <dgm:prSet/>
      <dgm:spPr/>
      <dgm:t>
        <a:bodyPr/>
        <a:lstStyle/>
        <a:p>
          <a:endParaRPr lang="ru-RU" sz="2000"/>
        </a:p>
      </dgm:t>
    </dgm:pt>
    <dgm:pt modelId="{E9450CAB-A0D5-4998-9ABB-07637ED8A43D}" type="pres">
      <dgm:prSet presAssocID="{34DBA692-A3A3-4011-A9C6-784C64A59A17}" presName="compositeShape" presStyleCnt="0">
        <dgm:presLayoutVars>
          <dgm:chMax val="7"/>
          <dgm:dir/>
          <dgm:resizeHandles val="exact"/>
        </dgm:presLayoutVars>
      </dgm:prSet>
      <dgm:spPr/>
    </dgm:pt>
    <dgm:pt modelId="{1878C14D-9796-4128-9839-5101796CFB8B}" type="pres">
      <dgm:prSet presAssocID="{BA6FB5EE-1274-452A-A3BA-DB241AB4E62D}" presName="circ1" presStyleLbl="vennNode1" presStyleIdx="0" presStyleCnt="3" custScaleX="135834" custScaleY="121666" custLinFactNeighborX="-1323" custLinFactNeighborY="-5625"/>
      <dgm:spPr/>
      <dgm:t>
        <a:bodyPr/>
        <a:lstStyle/>
        <a:p>
          <a:endParaRPr lang="ru-RU"/>
        </a:p>
      </dgm:t>
    </dgm:pt>
    <dgm:pt modelId="{FF0931A6-AAAE-4C9E-9117-3301A0529677}" type="pres">
      <dgm:prSet presAssocID="{BA6FB5EE-1274-452A-A3BA-DB241AB4E62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A1131-7C08-4BCC-A12A-A3D5B0A34636}" type="pres">
      <dgm:prSet presAssocID="{9A635FAA-68CE-4682-B1CF-445B7B0E7308}" presName="circ2" presStyleLbl="vennNode1" presStyleIdx="1" presStyleCnt="3" custScaleX="140091" custScaleY="116933" custLinFactNeighborX="29368" custLinFactNeighborY="7279"/>
      <dgm:spPr/>
      <dgm:t>
        <a:bodyPr/>
        <a:lstStyle/>
        <a:p>
          <a:endParaRPr lang="ru-RU"/>
        </a:p>
      </dgm:t>
    </dgm:pt>
    <dgm:pt modelId="{7056369D-7010-4FA2-8FC1-AEC38F6F1813}" type="pres">
      <dgm:prSet presAssocID="{9A635FAA-68CE-4682-B1CF-445B7B0E730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08C2A-4A3B-4640-AFA5-32FE11F81134}" type="pres">
      <dgm:prSet presAssocID="{DA581E8E-20C9-4150-A18F-886FFC157E84}" presName="circ3" presStyleLbl="vennNode1" presStyleIdx="2" presStyleCnt="3" custScaleX="153316" custScaleY="122473" custLinFactNeighborX="-27052" custLinFactNeighborY="11335"/>
      <dgm:spPr/>
      <dgm:t>
        <a:bodyPr/>
        <a:lstStyle/>
        <a:p>
          <a:endParaRPr lang="ru-RU"/>
        </a:p>
      </dgm:t>
    </dgm:pt>
    <dgm:pt modelId="{B2C685FE-4796-4E62-A957-1D9002FBAE6D}" type="pres">
      <dgm:prSet presAssocID="{DA581E8E-20C9-4150-A18F-886FFC157E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28C8B5-806C-42F5-A12B-B8A04DF6C43B}" srcId="{34DBA692-A3A3-4011-A9C6-784C64A59A17}" destId="{DA581E8E-20C9-4150-A18F-886FFC157E84}" srcOrd="2" destOrd="0" parTransId="{EA2208D5-3DB5-4FD2-AC21-E0C2F9274DBC}" sibTransId="{ACEBFF19-80DF-4B68-B652-BF7F3830B626}"/>
    <dgm:cxn modelId="{7623AD36-FF4F-4383-AE58-C495890E21E9}" type="presOf" srcId="{9A635FAA-68CE-4682-B1CF-445B7B0E7308}" destId="{7056369D-7010-4FA2-8FC1-AEC38F6F1813}" srcOrd="1" destOrd="0" presId="urn:microsoft.com/office/officeart/2005/8/layout/venn1"/>
    <dgm:cxn modelId="{722678CA-2523-4E35-B47E-F7E10A41856D}" type="presOf" srcId="{DA581E8E-20C9-4150-A18F-886FFC157E84}" destId="{FA808C2A-4A3B-4640-AFA5-32FE11F81134}" srcOrd="0" destOrd="0" presId="urn:microsoft.com/office/officeart/2005/8/layout/venn1"/>
    <dgm:cxn modelId="{47218090-3BB8-4EE6-9625-F1FC1B7071B9}" type="presOf" srcId="{9A635FAA-68CE-4682-B1CF-445B7B0E7308}" destId="{894A1131-7C08-4BCC-A12A-A3D5B0A34636}" srcOrd="0" destOrd="0" presId="urn:microsoft.com/office/officeart/2005/8/layout/venn1"/>
    <dgm:cxn modelId="{54AD78C1-B1ED-4AE1-873B-DABD51491619}" srcId="{34DBA692-A3A3-4011-A9C6-784C64A59A17}" destId="{BA6FB5EE-1274-452A-A3BA-DB241AB4E62D}" srcOrd="0" destOrd="0" parTransId="{65E458CB-83A8-4B0E-B987-BC21D7AAE31A}" sibTransId="{7849CD75-7750-458B-B530-8F81C7B905BC}"/>
    <dgm:cxn modelId="{3534E8B0-CFEE-4BFD-ABAA-37D3D540FDEF}" type="presOf" srcId="{BA6FB5EE-1274-452A-A3BA-DB241AB4E62D}" destId="{FF0931A6-AAAE-4C9E-9117-3301A0529677}" srcOrd="1" destOrd="0" presId="urn:microsoft.com/office/officeart/2005/8/layout/venn1"/>
    <dgm:cxn modelId="{617389CB-E2F5-4DCA-9F19-3C6F4894A032}" type="presOf" srcId="{DA581E8E-20C9-4150-A18F-886FFC157E84}" destId="{B2C685FE-4796-4E62-A957-1D9002FBAE6D}" srcOrd="1" destOrd="0" presId="urn:microsoft.com/office/officeart/2005/8/layout/venn1"/>
    <dgm:cxn modelId="{6CBA1466-8268-43FA-BCB0-86C31F4B96F2}" srcId="{34DBA692-A3A3-4011-A9C6-784C64A59A17}" destId="{9A635FAA-68CE-4682-B1CF-445B7B0E7308}" srcOrd="1" destOrd="0" parTransId="{6A3A6DC5-6F52-4854-8731-C5FB5E94B78A}" sibTransId="{125D7B06-88F7-4451-8201-AC6249E73339}"/>
    <dgm:cxn modelId="{EB90CBEB-E8AA-47A5-B98E-A9880DBF4985}" type="presOf" srcId="{BA6FB5EE-1274-452A-A3BA-DB241AB4E62D}" destId="{1878C14D-9796-4128-9839-5101796CFB8B}" srcOrd="0" destOrd="0" presId="urn:microsoft.com/office/officeart/2005/8/layout/venn1"/>
    <dgm:cxn modelId="{6B40B7D9-F1E8-4B48-B39B-A60A69D77B06}" type="presOf" srcId="{34DBA692-A3A3-4011-A9C6-784C64A59A17}" destId="{E9450CAB-A0D5-4998-9ABB-07637ED8A43D}" srcOrd="0" destOrd="0" presId="urn:microsoft.com/office/officeart/2005/8/layout/venn1"/>
    <dgm:cxn modelId="{6AA0876D-8C8B-455E-8108-F22FC7931EA2}" type="presParOf" srcId="{E9450CAB-A0D5-4998-9ABB-07637ED8A43D}" destId="{1878C14D-9796-4128-9839-5101796CFB8B}" srcOrd="0" destOrd="0" presId="urn:microsoft.com/office/officeart/2005/8/layout/venn1"/>
    <dgm:cxn modelId="{9AC04566-114B-460A-8351-1BFD7D92ED81}" type="presParOf" srcId="{E9450CAB-A0D5-4998-9ABB-07637ED8A43D}" destId="{FF0931A6-AAAE-4C9E-9117-3301A0529677}" srcOrd="1" destOrd="0" presId="urn:microsoft.com/office/officeart/2005/8/layout/venn1"/>
    <dgm:cxn modelId="{B47C1311-0642-499E-83F6-455F59711C74}" type="presParOf" srcId="{E9450CAB-A0D5-4998-9ABB-07637ED8A43D}" destId="{894A1131-7C08-4BCC-A12A-A3D5B0A34636}" srcOrd="2" destOrd="0" presId="urn:microsoft.com/office/officeart/2005/8/layout/venn1"/>
    <dgm:cxn modelId="{F65EEDA4-704B-4275-BFA1-6F16A1074344}" type="presParOf" srcId="{E9450CAB-A0D5-4998-9ABB-07637ED8A43D}" destId="{7056369D-7010-4FA2-8FC1-AEC38F6F1813}" srcOrd="3" destOrd="0" presId="urn:microsoft.com/office/officeart/2005/8/layout/venn1"/>
    <dgm:cxn modelId="{A2668FF0-151D-449D-BE78-A6DA628CC73D}" type="presParOf" srcId="{E9450CAB-A0D5-4998-9ABB-07637ED8A43D}" destId="{FA808C2A-4A3B-4640-AFA5-32FE11F81134}" srcOrd="4" destOrd="0" presId="urn:microsoft.com/office/officeart/2005/8/layout/venn1"/>
    <dgm:cxn modelId="{745CB36F-27E0-4605-9CBC-B84D1D693096}" type="presParOf" srcId="{E9450CAB-A0D5-4998-9ABB-07637ED8A43D}" destId="{B2C685FE-4796-4E62-A957-1D9002FBAE6D}" srcOrd="5" destOrd="0" presId="urn:microsoft.com/office/officeart/2005/8/layout/ven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4DBA692-A3A3-4011-A9C6-784C64A59A1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A6FB5EE-1274-452A-A3BA-DB241AB4E62D}">
      <dgm:prSet phldrT="[Текст]" custT="1"/>
      <dgm:spPr>
        <a:solidFill>
          <a:schemeClr val="tx2">
            <a:lumMod val="20000"/>
            <a:lumOff val="80000"/>
            <a:alpha val="50000"/>
          </a:schemeClr>
        </a:solidFill>
        <a:ln w="3810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/>
            <a:t>ФГОС СПО</a:t>
          </a:r>
        </a:p>
        <a:p>
          <a:r>
            <a:rPr lang="ru-RU" sz="2000" b="1" dirty="0" smtClean="0"/>
            <a:t>09.02.07</a:t>
          </a:r>
        </a:p>
        <a:p>
          <a:r>
            <a:rPr lang="ru-RU" sz="2000" b="1" dirty="0" smtClean="0"/>
            <a:t>Информационные</a:t>
          </a:r>
        </a:p>
        <a:p>
          <a:r>
            <a:rPr lang="ru-RU" sz="2000" b="1" dirty="0" smtClean="0"/>
            <a:t>системы и</a:t>
          </a:r>
        </a:p>
        <a:p>
          <a:r>
            <a:rPr lang="ru-RU" sz="2000" b="1" dirty="0" smtClean="0"/>
            <a:t>программирование</a:t>
          </a:r>
          <a:endParaRPr lang="ru-RU" sz="2000" b="1" dirty="0"/>
        </a:p>
      </dgm:t>
    </dgm:pt>
    <dgm:pt modelId="{65E458CB-83A8-4B0E-B987-BC21D7AAE31A}" type="parTrans" cxnId="{54AD78C1-B1ED-4AE1-873B-DABD51491619}">
      <dgm:prSet/>
      <dgm:spPr/>
      <dgm:t>
        <a:bodyPr/>
        <a:lstStyle/>
        <a:p>
          <a:endParaRPr lang="ru-RU" sz="2000"/>
        </a:p>
      </dgm:t>
    </dgm:pt>
    <dgm:pt modelId="{7849CD75-7750-458B-B530-8F81C7B905BC}" type="sibTrans" cxnId="{54AD78C1-B1ED-4AE1-873B-DABD51491619}">
      <dgm:prSet/>
      <dgm:spPr/>
      <dgm:t>
        <a:bodyPr/>
        <a:lstStyle/>
        <a:p>
          <a:endParaRPr lang="ru-RU" sz="2000"/>
        </a:p>
      </dgm:t>
    </dgm:pt>
    <dgm:pt modelId="{9A635FAA-68CE-4682-B1CF-445B7B0E7308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28575">
          <a:solidFill>
            <a:schemeClr val="accent1">
              <a:lumMod val="75000"/>
            </a:schemeClr>
          </a:solidFill>
        </a:ln>
      </dgm:spPr>
      <dgm:t>
        <a:bodyPr rIns="612000"/>
        <a:lstStyle/>
        <a:p>
          <a:pPr>
            <a:spcAft>
              <a:spcPts val="600"/>
            </a:spcAft>
          </a:pPr>
          <a:r>
            <a:rPr lang="ru-RU" sz="2000" b="1" dirty="0" smtClean="0"/>
            <a:t>Техническое</a:t>
          </a:r>
        </a:p>
        <a:p>
          <a:pPr>
            <a:spcAft>
              <a:spcPts val="600"/>
            </a:spcAft>
          </a:pPr>
          <a:r>
            <a:rPr lang="ru-RU" sz="2000" b="1" dirty="0" smtClean="0"/>
            <a:t> описание </a:t>
          </a:r>
        </a:p>
        <a:p>
          <a:pPr>
            <a:spcAft>
              <a:spcPts val="600"/>
            </a:spcAft>
          </a:pPr>
          <a:r>
            <a:rPr lang="ru-RU" sz="2000" b="1" dirty="0" smtClean="0"/>
            <a:t>компетенции</a:t>
          </a:r>
        </a:p>
        <a:p>
          <a:pPr>
            <a:spcAft>
              <a:spcPts val="600"/>
            </a:spcAft>
          </a:pPr>
          <a:r>
            <a:rPr lang="ru-RU" sz="2000" b="1" dirty="0" err="1" smtClean="0"/>
            <a:t>Веб-дизайн</a:t>
          </a:r>
          <a:r>
            <a:rPr lang="ru-RU" sz="2000" b="1" dirty="0" smtClean="0"/>
            <a:t> и</a:t>
          </a:r>
        </a:p>
        <a:p>
          <a:pPr>
            <a:spcAft>
              <a:spcPts val="600"/>
            </a:spcAft>
          </a:pPr>
          <a:r>
            <a:rPr lang="ru-RU" sz="2000" b="1" dirty="0" smtClean="0"/>
            <a:t>разработка</a:t>
          </a:r>
        </a:p>
        <a:p>
          <a:pPr>
            <a:spcAft>
              <a:spcPct val="35000"/>
            </a:spcAft>
          </a:pPr>
          <a:endParaRPr lang="ru-RU" sz="2000" b="1" dirty="0"/>
        </a:p>
      </dgm:t>
    </dgm:pt>
    <dgm:pt modelId="{6A3A6DC5-6F52-4854-8731-C5FB5E94B78A}" type="parTrans" cxnId="{6CBA1466-8268-43FA-BCB0-86C31F4B96F2}">
      <dgm:prSet/>
      <dgm:spPr/>
      <dgm:t>
        <a:bodyPr/>
        <a:lstStyle/>
        <a:p>
          <a:endParaRPr lang="ru-RU" sz="2000"/>
        </a:p>
      </dgm:t>
    </dgm:pt>
    <dgm:pt modelId="{125D7B06-88F7-4451-8201-AC6249E73339}" type="sibTrans" cxnId="{6CBA1466-8268-43FA-BCB0-86C31F4B96F2}">
      <dgm:prSet/>
      <dgm:spPr/>
      <dgm:t>
        <a:bodyPr/>
        <a:lstStyle/>
        <a:p>
          <a:endParaRPr lang="ru-RU" sz="2000"/>
        </a:p>
      </dgm:t>
    </dgm:pt>
    <dgm:pt modelId="{DA581E8E-20C9-4150-A18F-886FFC157E84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  <a:ln w="28575">
          <a:solidFill>
            <a:schemeClr val="accent1">
              <a:lumMod val="75000"/>
            </a:schemeClr>
          </a:solidFill>
        </a:ln>
      </dgm:spPr>
      <dgm:t>
        <a:bodyPr/>
        <a:lstStyle/>
        <a:p>
          <a:pPr>
            <a:spcAft>
              <a:spcPts val="600"/>
            </a:spcAft>
          </a:pPr>
          <a:r>
            <a:rPr lang="ru-RU" sz="2000" b="1" dirty="0" smtClean="0"/>
            <a:t>ПС «Разработчик</a:t>
          </a:r>
        </a:p>
        <a:p>
          <a:pPr>
            <a:spcAft>
              <a:spcPts val="600"/>
            </a:spcAft>
          </a:pPr>
          <a:r>
            <a:rPr lang="ru-RU" sz="2000" b="1" dirty="0" smtClean="0"/>
            <a:t> </a:t>
          </a:r>
          <a:r>
            <a:rPr lang="en-US" sz="2000" b="1" dirty="0" smtClean="0"/>
            <a:t>Web </a:t>
          </a:r>
          <a:r>
            <a:rPr lang="ru-RU" sz="2000" b="1" dirty="0" smtClean="0"/>
            <a:t>и </a:t>
          </a:r>
        </a:p>
        <a:p>
          <a:pPr>
            <a:spcAft>
              <a:spcPts val="600"/>
            </a:spcAft>
          </a:pPr>
          <a:r>
            <a:rPr lang="ru-RU" sz="2000" b="1" dirty="0" smtClean="0"/>
            <a:t>мультимедийных</a:t>
          </a:r>
        </a:p>
        <a:p>
          <a:pPr>
            <a:spcAft>
              <a:spcPts val="600"/>
            </a:spcAft>
          </a:pPr>
          <a:r>
            <a:rPr lang="ru-RU" sz="2000" b="1" dirty="0" smtClean="0"/>
            <a:t>приложений</a:t>
          </a:r>
          <a:endParaRPr lang="ru-RU" sz="2000" b="1" dirty="0"/>
        </a:p>
      </dgm:t>
    </dgm:pt>
    <dgm:pt modelId="{EA2208D5-3DB5-4FD2-AC21-E0C2F9274DBC}" type="parTrans" cxnId="{2B28C8B5-806C-42F5-A12B-B8A04DF6C43B}">
      <dgm:prSet/>
      <dgm:spPr/>
      <dgm:t>
        <a:bodyPr/>
        <a:lstStyle/>
        <a:p>
          <a:endParaRPr lang="ru-RU" sz="2000"/>
        </a:p>
      </dgm:t>
    </dgm:pt>
    <dgm:pt modelId="{ACEBFF19-80DF-4B68-B652-BF7F3830B626}" type="sibTrans" cxnId="{2B28C8B5-806C-42F5-A12B-B8A04DF6C43B}">
      <dgm:prSet/>
      <dgm:spPr/>
      <dgm:t>
        <a:bodyPr/>
        <a:lstStyle/>
        <a:p>
          <a:endParaRPr lang="ru-RU" sz="2000"/>
        </a:p>
      </dgm:t>
    </dgm:pt>
    <dgm:pt modelId="{E9450CAB-A0D5-4998-9ABB-07637ED8A43D}" type="pres">
      <dgm:prSet presAssocID="{34DBA692-A3A3-4011-A9C6-784C64A59A17}" presName="compositeShape" presStyleCnt="0">
        <dgm:presLayoutVars>
          <dgm:chMax val="7"/>
          <dgm:dir/>
          <dgm:resizeHandles val="exact"/>
        </dgm:presLayoutVars>
      </dgm:prSet>
      <dgm:spPr/>
    </dgm:pt>
    <dgm:pt modelId="{1878C14D-9796-4128-9839-5101796CFB8B}" type="pres">
      <dgm:prSet presAssocID="{BA6FB5EE-1274-452A-A3BA-DB241AB4E62D}" presName="circ1" presStyleLbl="vennNode1" presStyleIdx="0" presStyleCnt="3" custScaleX="135834" custScaleY="121666" custLinFactNeighborX="-1323" custLinFactNeighborY="-5625"/>
      <dgm:spPr/>
      <dgm:t>
        <a:bodyPr/>
        <a:lstStyle/>
        <a:p>
          <a:endParaRPr lang="ru-RU"/>
        </a:p>
      </dgm:t>
    </dgm:pt>
    <dgm:pt modelId="{FF0931A6-AAAE-4C9E-9117-3301A0529677}" type="pres">
      <dgm:prSet presAssocID="{BA6FB5EE-1274-452A-A3BA-DB241AB4E62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A1131-7C08-4BCC-A12A-A3D5B0A34636}" type="pres">
      <dgm:prSet presAssocID="{9A635FAA-68CE-4682-B1CF-445B7B0E7308}" presName="circ2" presStyleLbl="vennNode1" presStyleIdx="1" presStyleCnt="3" custScaleX="140091" custScaleY="116933" custLinFactNeighborX="29368" custLinFactNeighborY="7279"/>
      <dgm:spPr/>
      <dgm:t>
        <a:bodyPr/>
        <a:lstStyle/>
        <a:p>
          <a:endParaRPr lang="ru-RU"/>
        </a:p>
      </dgm:t>
    </dgm:pt>
    <dgm:pt modelId="{7056369D-7010-4FA2-8FC1-AEC38F6F1813}" type="pres">
      <dgm:prSet presAssocID="{9A635FAA-68CE-4682-B1CF-445B7B0E730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08C2A-4A3B-4640-AFA5-32FE11F81134}" type="pres">
      <dgm:prSet presAssocID="{DA581E8E-20C9-4150-A18F-886FFC157E84}" presName="circ3" presStyleLbl="vennNode1" presStyleIdx="2" presStyleCnt="3" custScaleX="153316" custScaleY="122473" custLinFactNeighborX="-27052" custLinFactNeighborY="11335"/>
      <dgm:spPr/>
      <dgm:t>
        <a:bodyPr/>
        <a:lstStyle/>
        <a:p>
          <a:endParaRPr lang="ru-RU"/>
        </a:p>
      </dgm:t>
    </dgm:pt>
    <dgm:pt modelId="{B2C685FE-4796-4E62-A957-1D9002FBAE6D}" type="pres">
      <dgm:prSet presAssocID="{DA581E8E-20C9-4150-A18F-886FFC157E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61846F-DE95-4299-A190-F32B09EE90A8}" type="presOf" srcId="{BA6FB5EE-1274-452A-A3BA-DB241AB4E62D}" destId="{1878C14D-9796-4128-9839-5101796CFB8B}" srcOrd="0" destOrd="0" presId="urn:microsoft.com/office/officeart/2005/8/layout/venn1"/>
    <dgm:cxn modelId="{2B28C8B5-806C-42F5-A12B-B8A04DF6C43B}" srcId="{34DBA692-A3A3-4011-A9C6-784C64A59A17}" destId="{DA581E8E-20C9-4150-A18F-886FFC157E84}" srcOrd="2" destOrd="0" parTransId="{EA2208D5-3DB5-4FD2-AC21-E0C2F9274DBC}" sibTransId="{ACEBFF19-80DF-4B68-B652-BF7F3830B626}"/>
    <dgm:cxn modelId="{2945057C-6C48-4BCA-AA54-B6E8C84D3243}" type="presOf" srcId="{9A635FAA-68CE-4682-B1CF-445B7B0E7308}" destId="{7056369D-7010-4FA2-8FC1-AEC38F6F1813}" srcOrd="1" destOrd="0" presId="urn:microsoft.com/office/officeart/2005/8/layout/venn1"/>
    <dgm:cxn modelId="{54AD78C1-B1ED-4AE1-873B-DABD51491619}" srcId="{34DBA692-A3A3-4011-A9C6-784C64A59A17}" destId="{BA6FB5EE-1274-452A-A3BA-DB241AB4E62D}" srcOrd="0" destOrd="0" parTransId="{65E458CB-83A8-4B0E-B987-BC21D7AAE31A}" sibTransId="{7849CD75-7750-458B-B530-8F81C7B905BC}"/>
    <dgm:cxn modelId="{0F5AC93B-ED8F-4795-93AE-F6B925EFFBE5}" type="presOf" srcId="{34DBA692-A3A3-4011-A9C6-784C64A59A17}" destId="{E9450CAB-A0D5-4998-9ABB-07637ED8A43D}" srcOrd="0" destOrd="0" presId="urn:microsoft.com/office/officeart/2005/8/layout/venn1"/>
    <dgm:cxn modelId="{CB55FA4F-7A98-47D6-B9DC-E274F96E1877}" type="presOf" srcId="{BA6FB5EE-1274-452A-A3BA-DB241AB4E62D}" destId="{FF0931A6-AAAE-4C9E-9117-3301A0529677}" srcOrd="1" destOrd="0" presId="urn:microsoft.com/office/officeart/2005/8/layout/venn1"/>
    <dgm:cxn modelId="{252BE778-CDA1-4791-93F7-ED2C1D19F15E}" type="presOf" srcId="{DA581E8E-20C9-4150-A18F-886FFC157E84}" destId="{FA808C2A-4A3B-4640-AFA5-32FE11F81134}" srcOrd="0" destOrd="0" presId="urn:microsoft.com/office/officeart/2005/8/layout/venn1"/>
    <dgm:cxn modelId="{6CBA1466-8268-43FA-BCB0-86C31F4B96F2}" srcId="{34DBA692-A3A3-4011-A9C6-784C64A59A17}" destId="{9A635FAA-68CE-4682-B1CF-445B7B0E7308}" srcOrd="1" destOrd="0" parTransId="{6A3A6DC5-6F52-4854-8731-C5FB5E94B78A}" sibTransId="{125D7B06-88F7-4451-8201-AC6249E73339}"/>
    <dgm:cxn modelId="{A67219A0-3136-4C5D-B28A-9C7D9AB23F9E}" type="presOf" srcId="{DA581E8E-20C9-4150-A18F-886FFC157E84}" destId="{B2C685FE-4796-4E62-A957-1D9002FBAE6D}" srcOrd="1" destOrd="0" presId="urn:microsoft.com/office/officeart/2005/8/layout/venn1"/>
    <dgm:cxn modelId="{5038AE33-B6BF-444E-BCE5-75846BEB08C3}" type="presOf" srcId="{9A635FAA-68CE-4682-B1CF-445B7B0E7308}" destId="{894A1131-7C08-4BCC-A12A-A3D5B0A34636}" srcOrd="0" destOrd="0" presId="urn:microsoft.com/office/officeart/2005/8/layout/venn1"/>
    <dgm:cxn modelId="{55FC152B-CE5D-4ECA-8499-A34CDCD49698}" type="presParOf" srcId="{E9450CAB-A0D5-4998-9ABB-07637ED8A43D}" destId="{1878C14D-9796-4128-9839-5101796CFB8B}" srcOrd="0" destOrd="0" presId="urn:microsoft.com/office/officeart/2005/8/layout/venn1"/>
    <dgm:cxn modelId="{A0391410-3B38-47F4-91AE-9BAC2204C77A}" type="presParOf" srcId="{E9450CAB-A0D5-4998-9ABB-07637ED8A43D}" destId="{FF0931A6-AAAE-4C9E-9117-3301A0529677}" srcOrd="1" destOrd="0" presId="urn:microsoft.com/office/officeart/2005/8/layout/venn1"/>
    <dgm:cxn modelId="{3ACB20FA-D40D-4CDD-BCCF-EC8BB1B9BC3E}" type="presParOf" srcId="{E9450CAB-A0D5-4998-9ABB-07637ED8A43D}" destId="{894A1131-7C08-4BCC-A12A-A3D5B0A34636}" srcOrd="2" destOrd="0" presId="urn:microsoft.com/office/officeart/2005/8/layout/venn1"/>
    <dgm:cxn modelId="{968AEEC7-7D12-4C60-AEE2-785E2A8FC8AC}" type="presParOf" srcId="{E9450CAB-A0D5-4998-9ABB-07637ED8A43D}" destId="{7056369D-7010-4FA2-8FC1-AEC38F6F1813}" srcOrd="3" destOrd="0" presId="urn:microsoft.com/office/officeart/2005/8/layout/venn1"/>
    <dgm:cxn modelId="{DBEBEE63-9305-40B3-A52F-8F0D22F3BD25}" type="presParOf" srcId="{E9450CAB-A0D5-4998-9ABB-07637ED8A43D}" destId="{FA808C2A-4A3B-4640-AFA5-32FE11F81134}" srcOrd="4" destOrd="0" presId="urn:microsoft.com/office/officeart/2005/8/layout/venn1"/>
    <dgm:cxn modelId="{C86E9FDD-6EF2-4CB6-B8F5-8B4DDBABBEDA}" type="presParOf" srcId="{E9450CAB-A0D5-4998-9ABB-07637ED8A43D}" destId="{B2C685FE-4796-4E62-A957-1D9002FBAE6D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48644-B405-413E-875B-9B63C532AB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B6EAA-6A33-4472-9204-D184F7823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B6EAA-6A33-4472-9204-D184F782391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2;&#1082;&#1090;&#1080;&#1095;&#1077;&#1089;&#1082;&#1072;&#1103;%20&#1088;&#1072;&#1073;&#1086;&#1090;&#1072;_&#1052;&#1044;&#1050;.01.04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Data" Target="../diagrams/data5.xml"/><Relationship Id="rId7" Type="http://schemas.openxmlformats.org/officeDocument/2006/relationships/diagramData" Target="../diagrams/data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diagramColors" Target="../diagrams/colors6.xml"/><Relationship Id="rId4" Type="http://schemas.openxmlformats.org/officeDocument/2006/relationships/diagramLayout" Target="../diagrams/layout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49040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  <a:t>Проектирование комплексного </a:t>
            </a:r>
            <a:br>
              <a:rPr lang="ru-RU" sz="2800" b="1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  <a:t>учебно-методического сопровождения</a:t>
            </a:r>
            <a:r>
              <a:rPr lang="ru-RU" sz="2800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  <a:t> </a:t>
            </a:r>
            <a:br>
              <a:rPr lang="ru-RU" sz="2800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  <a:t>образовательного процесса с учетом интеграции ФГОС СПО, Профессиональных стандартов </a:t>
            </a:r>
            <a:br>
              <a:rPr lang="ru-RU" sz="2800" b="1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4C0000"/>
                </a:solidFill>
                <a:latin typeface="+mn-lt"/>
                <a:cs typeface="Times New Roman" pitchFamily="18" charset="0"/>
              </a:rPr>
              <a:t>и требований WSR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66700" y="1396999"/>
          <a:ext cx="8582025" cy="5194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Стрелка вниз 9"/>
          <p:cNvSpPr/>
          <p:nvPr/>
        </p:nvSpPr>
        <p:spPr>
          <a:xfrm rot="17935999">
            <a:off x="476641" y="1006940"/>
            <a:ext cx="1923465" cy="2223751"/>
          </a:xfrm>
          <a:prstGeom prst="downArrow">
            <a:avLst>
              <a:gd name="adj1" fmla="val 50000"/>
              <a:gd name="adj2" fmla="val 3500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 rot="1640251">
            <a:off x="436729" y="1869741"/>
            <a:ext cx="1842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МДК.01.04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66700" y="1396999"/>
          <a:ext cx="8582025" cy="5194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Стрелка вниз 9"/>
          <p:cNvSpPr/>
          <p:nvPr/>
        </p:nvSpPr>
        <p:spPr>
          <a:xfrm rot="17935999">
            <a:off x="476641" y="1006940"/>
            <a:ext cx="1923465" cy="2223751"/>
          </a:xfrm>
          <a:prstGeom prst="downArrow">
            <a:avLst>
              <a:gd name="adj1" fmla="val 50000"/>
              <a:gd name="adj2" fmla="val 3500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 rot="1640251">
            <a:off x="436729" y="1869741"/>
            <a:ext cx="1842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МДК.01.04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125" y="720"/>
            <a:chExt cx="15090" cy="9825"/>
          </a:xfrm>
        </p:grpSpPr>
        <p:sp>
          <p:nvSpPr>
            <p:cNvPr id="17411" name="Rectangle 3"/>
            <p:cNvSpPr>
              <a:spLocks noChangeArrowheads="1"/>
            </p:cNvSpPr>
            <p:nvPr/>
          </p:nvSpPr>
          <p:spPr bwMode="auto">
            <a:xfrm>
              <a:off x="1125" y="720"/>
              <a:ext cx="15090" cy="9825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1497" y="4141"/>
              <a:ext cx="4191" cy="236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4F81BD"/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cs typeface="Arial" pitchFamily="34" charset="0"/>
                </a:rPr>
                <a:t>Практический опыт</a:t>
              </a:r>
              <a:endParaRPr lang="en-US" sz="2000" b="1" dirty="0" smtClean="0">
                <a:solidFill>
                  <a:srgbClr val="C00000"/>
                </a:solidFill>
                <a:cs typeface="Arial" pitchFamily="34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cs typeface="Arial" pitchFamily="34" charset="0"/>
                </a:rPr>
                <a:t>Умения</a:t>
              </a:r>
              <a:endParaRPr lang="en-US" sz="2000" b="1" dirty="0" smtClean="0">
                <a:solidFill>
                  <a:srgbClr val="C00000"/>
                </a:solidFill>
                <a:cs typeface="Arial" pitchFamily="34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cs typeface="Arial" pitchFamily="34" charset="0"/>
                </a:rPr>
                <a:t>Знания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13" name="AutoShape 5"/>
            <p:cNvSpPr>
              <a:spLocks noChangeArrowheads="1"/>
            </p:cNvSpPr>
            <p:nvPr/>
          </p:nvSpPr>
          <p:spPr bwMode="auto">
            <a:xfrm rot="5400000">
              <a:off x="3157" y="2359"/>
              <a:ext cx="678" cy="443"/>
            </a:xfrm>
            <a:prstGeom prst="rightArrow">
              <a:avLst>
                <a:gd name="adj1" fmla="val 50000"/>
                <a:gd name="adj2" fmla="val 65576"/>
              </a:avLst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4" name="AutoShape 6"/>
            <p:cNvSpPr>
              <a:spLocks noChangeArrowheads="1"/>
            </p:cNvSpPr>
            <p:nvPr/>
          </p:nvSpPr>
          <p:spPr bwMode="auto">
            <a:xfrm>
              <a:off x="5921" y="1185"/>
              <a:ext cx="4814" cy="1095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127000" cmpd="dbl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cs typeface="Arial" pitchFamily="34" charset="0"/>
                </a:rPr>
                <a:t>Профессиональный стандарт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15" name="AutoShape 7"/>
            <p:cNvSpPr>
              <a:spLocks noChangeArrowheads="1"/>
            </p:cNvSpPr>
            <p:nvPr/>
          </p:nvSpPr>
          <p:spPr bwMode="auto">
            <a:xfrm>
              <a:off x="11167" y="1185"/>
              <a:ext cx="4761" cy="1095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127000" cmpd="dbl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cs typeface="Arial" pitchFamily="34" charset="0"/>
                </a:rPr>
                <a:t>Стандарты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cs typeface="Arial" pitchFamily="34" charset="0"/>
                </a:rPr>
                <a:t>WS</a:t>
              </a:r>
              <a:r>
                <a:rPr lang="en-US" sz="2400" b="1" dirty="0" smtClean="0">
                  <a:solidFill>
                    <a:srgbClr val="FFFFFF"/>
                  </a:solidFill>
                  <a:cs typeface="Arial" pitchFamily="34" charset="0"/>
                </a:rPr>
                <a:t>R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16" name="AutoShape 8"/>
            <p:cNvSpPr>
              <a:spLocks noChangeArrowheads="1"/>
            </p:cNvSpPr>
            <p:nvPr/>
          </p:nvSpPr>
          <p:spPr bwMode="auto">
            <a:xfrm>
              <a:off x="1500" y="1170"/>
              <a:ext cx="4020" cy="1094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127000" cmpd="dbl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cs typeface="Arial" pitchFamily="34" charset="0"/>
                </a:rPr>
                <a:t>ФГОС СПО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17" name="AutoShape 9"/>
            <p:cNvSpPr>
              <a:spLocks noChangeArrowheads="1"/>
            </p:cNvSpPr>
            <p:nvPr/>
          </p:nvSpPr>
          <p:spPr bwMode="auto">
            <a:xfrm rot="5400000">
              <a:off x="8283" y="2366"/>
              <a:ext cx="631" cy="443"/>
            </a:xfrm>
            <a:prstGeom prst="rightArrow">
              <a:avLst>
                <a:gd name="adj1" fmla="val 50000"/>
                <a:gd name="adj2" fmla="val 65576"/>
              </a:avLst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8" name="AutoShape 10"/>
            <p:cNvSpPr>
              <a:spLocks noChangeArrowheads="1"/>
            </p:cNvSpPr>
            <p:nvPr/>
          </p:nvSpPr>
          <p:spPr bwMode="auto">
            <a:xfrm rot="5400000">
              <a:off x="13212" y="2366"/>
              <a:ext cx="662" cy="443"/>
            </a:xfrm>
            <a:prstGeom prst="rightArrow">
              <a:avLst>
                <a:gd name="adj1" fmla="val 50000"/>
                <a:gd name="adj2" fmla="val 65576"/>
              </a:avLst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9" name="AutoShape 11"/>
            <p:cNvSpPr>
              <a:spLocks noChangeArrowheads="1"/>
            </p:cNvSpPr>
            <p:nvPr/>
          </p:nvSpPr>
          <p:spPr bwMode="auto">
            <a:xfrm>
              <a:off x="1461" y="2952"/>
              <a:ext cx="4191" cy="10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72000" tIns="45720" rIns="7200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1" i="0" u="none" strike="noStrike" cap="none" normalizeH="0" baseline="0" dirty="0" smtClean="0">
                  <a:ln>
                    <a:noFill/>
                  </a:ln>
                  <a:solidFill>
                    <a:srgbClr val="365F91"/>
                  </a:solidFill>
                  <a:effectLst/>
                  <a:cs typeface="Arial" pitchFamily="34" charset="0"/>
                </a:rPr>
                <a:t>ПК и ОК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20" name="AutoShape 12"/>
            <p:cNvSpPr>
              <a:spLocks noChangeArrowheads="1"/>
            </p:cNvSpPr>
            <p:nvPr/>
          </p:nvSpPr>
          <p:spPr bwMode="auto">
            <a:xfrm>
              <a:off x="5993" y="4157"/>
              <a:ext cx="4942" cy="233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4F81BD"/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72000" tIns="45720" rIns="7200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365F91"/>
                </a:buClr>
                <a:buSzTx/>
                <a:tabLst/>
              </a:pP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rgbClr val="365F91"/>
                  </a:solidFill>
                  <a:effectLst/>
                  <a:cs typeface="Arial" pitchFamily="34" charset="0"/>
                </a:rPr>
                <a:t>Трудовые действия</a:t>
              </a:r>
              <a:endParaRPr kumimoji="0" lang="en-US" sz="19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cs typeface="Arial" pitchFamily="34" charset="0"/>
              </a:endParaRPr>
            </a:p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365F91"/>
                </a:buClr>
                <a:buSzTx/>
                <a:tabLst/>
              </a:pP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rgbClr val="365F91"/>
                  </a:solidFill>
                  <a:effectLst/>
                  <a:cs typeface="Arial" pitchFamily="34" charset="0"/>
                </a:rPr>
                <a:t>Необходимые умения</a:t>
              </a:r>
              <a:endParaRPr kumimoji="0" lang="en-US" sz="19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cs typeface="Arial" pitchFamily="34" charset="0"/>
              </a:endParaRPr>
            </a:p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365F91"/>
                </a:buClr>
                <a:buSzTx/>
                <a:tabLst/>
              </a:pP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rgbClr val="365F91"/>
                  </a:solidFill>
                  <a:effectLst/>
                  <a:cs typeface="Arial" pitchFamily="34" charset="0"/>
                </a:rPr>
                <a:t>Необходимые знания</a:t>
              </a:r>
              <a:endPara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21" name="AutoShape 13"/>
            <p:cNvSpPr>
              <a:spLocks noChangeArrowheads="1"/>
            </p:cNvSpPr>
            <p:nvPr/>
          </p:nvSpPr>
          <p:spPr bwMode="auto">
            <a:xfrm>
              <a:off x="6078" y="2905"/>
              <a:ext cx="4800" cy="111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72000" tIns="45720" rIns="7200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1" i="0" u="none" strike="noStrike" cap="none" normalizeH="0" baseline="0" smtClean="0">
                  <a:ln>
                    <a:noFill/>
                  </a:ln>
                  <a:solidFill>
                    <a:srgbClr val="365F91"/>
                  </a:solidFill>
                  <a:effectLst/>
                  <a:cs typeface="Arial" pitchFamily="34" charset="0"/>
                </a:rPr>
                <a:t>Трудовые функции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22" name="AutoShape 14"/>
            <p:cNvSpPr>
              <a:spLocks noChangeArrowheads="1"/>
            </p:cNvSpPr>
            <p:nvPr/>
          </p:nvSpPr>
          <p:spPr bwMode="auto">
            <a:xfrm>
              <a:off x="11139" y="4141"/>
              <a:ext cx="4800" cy="234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4F81BD"/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buClr>
                  <a:srgbClr val="4F6228"/>
                </a:buClr>
              </a:pPr>
              <a:r>
                <a:rPr lang="ru-RU" sz="2000" b="1" dirty="0" smtClean="0">
                  <a:solidFill>
                    <a:srgbClr val="4F6228"/>
                  </a:solidFill>
                  <a:cs typeface="Arial" pitchFamily="34" charset="0"/>
                </a:rPr>
                <a:t>Должен знать и понимать …</a:t>
              </a:r>
              <a:endParaRPr lang="en-US" sz="2000" b="1" dirty="0" smtClean="0">
                <a:solidFill>
                  <a:srgbClr val="4F6228"/>
                </a:solidFill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>
                  <a:srgbClr val="4F6228"/>
                </a:buClr>
                <a:buSzTx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4F6228"/>
                  </a:solidFill>
                  <a:effectLst/>
                  <a:cs typeface="Arial" pitchFamily="34" charset="0"/>
                </a:rPr>
                <a:t>Должен уметь ...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23" name="AutoShape 15"/>
            <p:cNvSpPr>
              <a:spLocks noChangeArrowheads="1"/>
            </p:cNvSpPr>
            <p:nvPr/>
          </p:nvSpPr>
          <p:spPr bwMode="auto">
            <a:xfrm>
              <a:off x="11139" y="2905"/>
              <a:ext cx="4800" cy="111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72000" tIns="45720" rIns="7200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1" i="0" u="none" strike="noStrike" cap="none" normalizeH="0" baseline="0" dirty="0" smtClean="0">
                  <a:ln>
                    <a:noFill/>
                  </a:ln>
                  <a:solidFill>
                    <a:srgbClr val="365F91"/>
                  </a:solidFill>
                  <a:effectLst/>
                  <a:cs typeface="Arial" pitchFamily="34" charset="0"/>
                </a:rPr>
                <a:t>Требования </a:t>
              </a:r>
              <a:r>
                <a:rPr kumimoji="0" lang="en-US" sz="2200" b="1" i="0" u="none" strike="noStrike" cap="none" normalizeH="0" baseline="0" dirty="0" smtClean="0">
                  <a:ln>
                    <a:noFill/>
                  </a:ln>
                  <a:solidFill>
                    <a:srgbClr val="365F91"/>
                  </a:solidFill>
                  <a:effectLst/>
                  <a:cs typeface="Arial" pitchFamily="34" charset="0"/>
                </a:rPr>
                <a:t>WSSS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24" name="AutoShape 16"/>
            <p:cNvSpPr>
              <a:spLocks noChangeArrowheads="1"/>
            </p:cNvSpPr>
            <p:nvPr/>
          </p:nvSpPr>
          <p:spPr bwMode="auto">
            <a:xfrm>
              <a:off x="1790" y="7681"/>
              <a:ext cx="14012" cy="258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4F81BD"/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ts val="600"/>
                </a:spcBef>
                <a:spcAft>
                  <a:spcPts val="600"/>
                </a:spcAft>
                <a:buClr>
                  <a:srgbClr val="1F497D"/>
                </a:buClr>
                <a:buFont typeface="Calibri" pitchFamily="34" charset="0"/>
                <a:buChar char="-"/>
              </a:pPr>
              <a:r>
                <a:rPr lang="ru-RU" b="1" dirty="0" smtClean="0">
                  <a:solidFill>
                    <a:srgbClr val="1F497D"/>
                  </a:solidFill>
                  <a:cs typeface="Arial" pitchFamily="34" charset="0"/>
                </a:rPr>
                <a:t>разделы, темы;</a:t>
              </a:r>
              <a:endParaRPr lang="en-US" b="1" dirty="0" smtClean="0">
                <a:solidFill>
                  <a:srgbClr val="1F497D"/>
                </a:solidFill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1F497D"/>
                </a:buClr>
                <a:buSzTx/>
                <a:buFont typeface="Calibri" pitchFamily="34" charset="0"/>
                <a:buChar char="-"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1F497D"/>
                  </a:solidFill>
                  <a:effectLst/>
                  <a:cs typeface="Arial" pitchFamily="34" charset="0"/>
                </a:rPr>
                <a:t>содержание практической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1F497D"/>
                </a:buClr>
                <a:buSzTx/>
                <a:buFont typeface="Calibri" pitchFamily="34" charset="0"/>
                <a:buChar char="-"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1F497D"/>
                  </a:solidFill>
                  <a:effectLst/>
                  <a:cs typeface="Arial" pitchFamily="34" charset="0"/>
                </a:rPr>
                <a:t>подготовки</a:t>
              </a: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1F497D"/>
                </a:buClr>
                <a:buSzTx/>
                <a:buFont typeface="Calibri" pitchFamily="34" charset="0"/>
                <a:buChar char="-"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1F497D"/>
                  </a:solidFill>
                  <a:effectLst/>
                  <a:cs typeface="Arial" pitchFamily="34" charset="0"/>
                </a:rPr>
                <a:t>содержание теоретической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1F497D"/>
                </a:buClr>
                <a:buSzTx/>
                <a:buFont typeface="Calibri" pitchFamily="34" charset="0"/>
                <a:buChar char="-"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1F497D"/>
                  </a:solidFill>
                  <a:effectLst/>
                  <a:cs typeface="Arial" pitchFamily="34" charset="0"/>
                </a:rPr>
                <a:t>подготовки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rgbClr val="1F497D"/>
                  </a:solidFill>
                  <a:effectLst/>
                  <a:cs typeface="Arial" pitchFamily="34" charset="0"/>
                </a:rPr>
                <a:t>;</a:t>
              </a:r>
            </a:p>
          </p:txBody>
        </p:sp>
        <p:sp>
          <p:nvSpPr>
            <p:cNvPr id="17425" name="AutoShape 17"/>
            <p:cNvSpPr>
              <a:spLocks noChangeArrowheads="1"/>
            </p:cNvSpPr>
            <p:nvPr/>
          </p:nvSpPr>
          <p:spPr bwMode="auto">
            <a:xfrm>
              <a:off x="4485" y="6369"/>
              <a:ext cx="8640" cy="133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>
                  <a:srgbClr val="E36C0A"/>
                </a:buClr>
                <a:buSzTx/>
                <a:tabLst/>
              </a:pPr>
              <a:r>
                <a:rPr lang="ru-RU" sz="2000" b="1" dirty="0" smtClean="0">
                  <a:solidFill>
                    <a:srgbClr val="E36C0A"/>
                  </a:solidFill>
                  <a:cs typeface="Arial" pitchFamily="34" charset="0"/>
                </a:rPr>
                <a:t>Актуализированные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>
                  <a:srgbClr val="E36C0A"/>
                </a:buClr>
                <a:buSzTx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E36C0A"/>
                  </a:solidFill>
                  <a:effectLst/>
                  <a:cs typeface="Arial" pitchFamily="34" charset="0"/>
                </a:rPr>
                <a:t>опыт, умения и знания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426" name="AutoShape 18"/>
            <p:cNvSpPr>
              <a:spLocks noChangeArrowheads="1"/>
            </p:cNvSpPr>
            <p:nvPr/>
          </p:nvSpPr>
          <p:spPr bwMode="auto">
            <a:xfrm>
              <a:off x="8571" y="7817"/>
              <a:ext cx="7644" cy="1714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prstDash val="dash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600"/>
                </a:spcAft>
                <a:buClr>
                  <a:srgbClr val="1F497D"/>
                </a:buClr>
                <a:buFont typeface="Calibri" pitchFamily="34" charset="0"/>
                <a:buChar char="-"/>
              </a:pPr>
              <a:r>
                <a:rPr lang="ru-RU" b="1" dirty="0" smtClean="0">
                  <a:solidFill>
                    <a:srgbClr val="1F497D"/>
                  </a:solidFill>
                  <a:cs typeface="Arial" pitchFamily="34" charset="0"/>
                </a:rPr>
                <a:t>содержание контрольно-измерительных материалов;</a:t>
              </a:r>
              <a:endParaRPr lang="en-US" b="1" dirty="0" smtClean="0">
                <a:solidFill>
                  <a:srgbClr val="1F497D"/>
                </a:solidFill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1F497D"/>
                </a:buClr>
                <a:buSzTx/>
                <a:buFont typeface="Calibri" pitchFamily="34" charset="0"/>
                <a:buChar char="-"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rgbClr val="1F497D"/>
                  </a:solidFill>
                  <a:effectLst/>
                  <a:cs typeface="Arial" pitchFamily="34" charset="0"/>
                </a:rPr>
                <a:t>содержание практик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625" y="1524000"/>
            <a:ext cx="8343900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Содержание должно отвечать следующим требованиям</a:t>
            </a:r>
            <a:r>
              <a:rPr lang="ru-RU" sz="2200" dirty="0" smtClean="0"/>
              <a:t>:</a:t>
            </a:r>
          </a:p>
          <a:p>
            <a:pPr algn="just"/>
            <a:endParaRPr lang="ru-RU" sz="2200" dirty="0" smtClean="0"/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  целостность структуры содержания и взаимосвязь компонентов;</a:t>
            </a:r>
          </a:p>
          <a:p>
            <a:pPr lvl="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  теория определяется исходя из потребностей практики;</a:t>
            </a:r>
          </a:p>
          <a:p>
            <a:pPr lvl="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   доступность;</a:t>
            </a:r>
          </a:p>
          <a:p>
            <a:pPr lvl="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   научность;</a:t>
            </a:r>
          </a:p>
          <a:p>
            <a:pPr lvl="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   мобильность;</a:t>
            </a:r>
          </a:p>
          <a:p>
            <a:pPr lvl="0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   адекватность конечным результатам…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0397" y="1348800"/>
            <a:ext cx="83439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Комплексное учебно-методическое сопровождение</a:t>
            </a:r>
            <a:r>
              <a:rPr lang="ru-RU" sz="2200" b="1" dirty="0" smtClean="0"/>
              <a:t>:</a:t>
            </a:r>
          </a:p>
          <a:p>
            <a:pPr algn="just"/>
            <a:endParaRPr lang="ru-RU" sz="1200" dirty="0" smtClean="0"/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400" dirty="0" smtClean="0"/>
              <a:t> </a:t>
            </a:r>
            <a:r>
              <a:rPr lang="ru-RU" sz="2200" dirty="0" smtClean="0"/>
              <a:t>Рабочая программа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Глоссарий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Тезисы лекций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Методические рекомендации к семинарским занятиям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Методические рекомендации к практическим занятиям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Методические указания к лабораторным и </a:t>
            </a:r>
            <a:r>
              <a:rPr lang="ru-RU" sz="2200" dirty="0" smtClean="0">
                <a:hlinkClick r:id="rId3" action="ppaction://hlinkfile"/>
              </a:rPr>
              <a:t>практическим</a:t>
            </a:r>
            <a:r>
              <a:rPr lang="ru-RU" sz="2200" dirty="0" smtClean="0"/>
              <a:t> работам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Методические указания по выполнению курсового проекта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Программы практик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/>
              <a:t> Оценочные средства</a:t>
            </a: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616" y="2035243"/>
            <a:ext cx="7847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Актуализация содержания образовательной программы, позволит выйти на качественно новый уровень, при котором подготовка кадров осуществляется с учётом требований ФГОС СПО, профессиональных стандартов и  стандартов </a:t>
            </a:r>
            <a:r>
              <a:rPr lang="en-US" sz="2400" b="1" dirty="0" smtClean="0"/>
              <a:t>WS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997838"/>
            <a:ext cx="807249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Вариативная часть </a:t>
            </a:r>
            <a:r>
              <a:rPr lang="ru-RU" sz="2200" dirty="0" smtClean="0"/>
              <a:t>основной профессиональной образовательной программы представляет собой совокупность учебно-программных материалов дополняющих и (или) детализирующих инвариантную часть стандарта и разрабатываемых на региональном уровне образовательным учреждением с целью фиксирования специфики региональных или каких-либо иных требований к содержанию по той или иной профессии (специальности)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14282" y="1428736"/>
          <a:ext cx="8715436" cy="49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85119" y="1244066"/>
            <a:ext cx="8001056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При конкретизации вариативной части ОПОП СПО по специальности 09.02.07 Информационные системы и программирование, разработанной на основе ФГОС ТОП-50</a:t>
            </a:r>
            <a:r>
              <a:rPr lang="ru-RU" sz="2400" b="1" dirty="0" smtClean="0"/>
              <a:t> </a:t>
            </a:r>
            <a:r>
              <a:rPr lang="ru-RU" sz="2400" dirty="0" smtClean="0"/>
              <a:t>были выработаны, следующие положения 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- учет требований к трудовым функциям работников региональных предприятий;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-  учет международных требований по стандартам </a:t>
            </a:r>
            <a:r>
              <a:rPr kumimoji="0" lang="en-US" sz="2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WS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2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учет необходимости готовить участников </a:t>
            </a:r>
            <a:r>
              <a:rPr kumimoji="0" lang="en-US" sz="2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WSR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по разным компетенциям. 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66725" y="1397000"/>
          <a:ext cx="8391555" cy="453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66725" y="1396999"/>
          <a:ext cx="8382000" cy="4956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218364" y="1397000"/>
          <a:ext cx="67419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66725" y="1396999"/>
          <a:ext cx="8382000" cy="4956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218364" y="1397000"/>
          <a:ext cx="67419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625" y="1271618"/>
            <a:ext cx="83439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Специальности или профессии профессионального образования или профессионального обучения может соответствовать</a:t>
            </a:r>
            <a:r>
              <a:rPr lang="ru-RU" sz="2200" dirty="0" smtClean="0"/>
              <a:t>:</a:t>
            </a:r>
          </a:p>
          <a:p>
            <a:pPr algn="just"/>
            <a:endParaRPr lang="ru-RU" sz="2200" dirty="0" smtClean="0"/>
          </a:p>
          <a:p>
            <a:pPr lvl="0" algn="just">
              <a:buFont typeface="Wingdings" pitchFamily="2" charset="2"/>
              <a:buChar char="§"/>
            </a:pPr>
            <a:r>
              <a:rPr lang="ru-RU" sz="2200" dirty="0" smtClean="0"/>
              <a:t>   один профессиональный стандарт, имеющий одинаковое с программой или синонимичное название;</a:t>
            </a:r>
          </a:p>
          <a:p>
            <a:pPr lvl="0" algn="just">
              <a:buFont typeface="Wingdings" pitchFamily="2" charset="2"/>
              <a:buChar char="§"/>
            </a:pPr>
            <a:endParaRPr lang="ru-RU" sz="2200" dirty="0" smtClean="0"/>
          </a:p>
          <a:p>
            <a:pPr lvl="0" algn="just">
              <a:buFont typeface="Wingdings" pitchFamily="2" charset="2"/>
              <a:buChar char="§"/>
            </a:pPr>
            <a:r>
              <a:rPr lang="ru-RU" sz="2200" dirty="0" smtClean="0"/>
              <a:t>   часть профессионального стандарта (например, одна из описанных в нем обобщенных трудовых функций);</a:t>
            </a:r>
          </a:p>
          <a:p>
            <a:pPr lvl="0" algn="just">
              <a:buFont typeface="Wingdings" pitchFamily="2" charset="2"/>
              <a:buChar char="§"/>
            </a:pPr>
            <a:endParaRPr lang="ru-RU" sz="2200" dirty="0" smtClean="0"/>
          </a:p>
          <a:p>
            <a:pPr lvl="0" algn="just">
              <a:buFont typeface="Wingdings" pitchFamily="2" charset="2"/>
              <a:buChar char="§"/>
            </a:pPr>
            <a:r>
              <a:rPr lang="ru-RU" sz="2200" dirty="0" smtClean="0"/>
              <a:t>    несколько профессиональных стандартов, каждый из которых отражает, например, специфику деятельности в той или иной отрасли или описывает одну из квалификаций, осваиваемых при изучении программы.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66700" y="1396999"/>
          <a:ext cx="8582025" cy="5194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499</Words>
  <Application>Microsoft Office PowerPoint</Application>
  <PresentationFormat>Экран (4:3)</PresentationFormat>
  <Paragraphs>133</Paragraphs>
  <Slides>17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Проектирование комплексного  учебно-методического сопровождения  образовательного процесса с учетом интеграции ФГОС СПО, Профессиональных стандартов  и требований WSR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Irina</cp:lastModifiedBy>
  <cp:revision>79</cp:revision>
  <dcterms:created xsi:type="dcterms:W3CDTF">2018-01-31T13:13:52Z</dcterms:created>
  <dcterms:modified xsi:type="dcterms:W3CDTF">2018-02-12T21:53:14Z</dcterms:modified>
</cp:coreProperties>
</file>