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28" y="-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56067F-9635-4092-8B51-E90BD96848F5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1FC5753-8C1C-4838-81CF-DC8DEA729B71}">
      <dgm:prSet custT="1"/>
      <dgm:spPr/>
      <dgm:t>
        <a:bodyPr/>
        <a:lstStyle/>
        <a:p>
          <a:r>
            <a:rPr lang="ru-RU" sz="24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Международные принципы оценки качества</a:t>
          </a:r>
          <a:endParaRPr lang="ru-RU" sz="2400" dirty="0">
            <a:solidFill>
              <a:schemeClr val="tx2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EDE4BB3-3DAF-4EA7-BF85-3BA7F4DD4ECB}" type="parTrans" cxnId="{34E2F8C9-4621-447C-84C5-C4C8136BA0A8}">
      <dgm:prSet/>
      <dgm:spPr/>
      <dgm:t>
        <a:bodyPr/>
        <a:lstStyle/>
        <a:p>
          <a:endParaRPr lang="ru-RU"/>
        </a:p>
      </dgm:t>
    </dgm:pt>
    <dgm:pt modelId="{BC8C2E11-E09D-4C78-82A2-679E7B8B8566}" type="sibTrans" cxnId="{34E2F8C9-4621-447C-84C5-C4C8136BA0A8}">
      <dgm:prSet/>
      <dgm:spPr/>
      <dgm:t>
        <a:bodyPr/>
        <a:lstStyle/>
        <a:p>
          <a:endParaRPr lang="ru-RU"/>
        </a:p>
      </dgm:t>
    </dgm:pt>
    <dgm:pt modelId="{D326628F-729B-4B10-BE18-D2D536D23732}">
      <dgm:prSet phldrT="[Текст]" phldr="1"/>
      <dgm:spPr/>
      <dgm:t>
        <a:bodyPr/>
        <a:lstStyle/>
        <a:p>
          <a:endParaRPr lang="ru-RU"/>
        </a:p>
      </dgm:t>
    </dgm:pt>
    <dgm:pt modelId="{93989BAC-4C06-4113-AE58-C99202950870}" type="parTrans" cxnId="{1EFAEDBC-0557-43D6-950F-6ACF984ABFC9}">
      <dgm:prSet/>
      <dgm:spPr/>
      <dgm:t>
        <a:bodyPr/>
        <a:lstStyle/>
        <a:p>
          <a:endParaRPr lang="ru-RU"/>
        </a:p>
      </dgm:t>
    </dgm:pt>
    <dgm:pt modelId="{1E280984-6BA9-418B-86B3-AC38BF281B17}" type="sibTrans" cxnId="{1EFAEDBC-0557-43D6-950F-6ACF984ABFC9}">
      <dgm:prSet/>
      <dgm:spPr/>
      <dgm:t>
        <a:bodyPr/>
        <a:lstStyle/>
        <a:p>
          <a:endParaRPr lang="ru-RU"/>
        </a:p>
      </dgm:t>
    </dgm:pt>
    <dgm:pt modelId="{3C04854A-4FB5-4098-AFEB-D906D111FA9F}">
      <dgm:prSet custT="1"/>
      <dgm:spPr/>
      <dgm:t>
        <a:bodyPr/>
        <a:lstStyle/>
        <a:p>
          <a:r>
            <a:rPr lang="ru-RU" sz="24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Требования работодателей</a:t>
          </a:r>
          <a:endParaRPr lang="ru-RU" sz="2400" dirty="0">
            <a:solidFill>
              <a:schemeClr val="tx2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ADEA056-06B8-4D13-A507-7501765CCC94}" type="parTrans" cxnId="{71131B21-F008-4A82-8983-BF1F0B7CC468}">
      <dgm:prSet/>
      <dgm:spPr/>
      <dgm:t>
        <a:bodyPr/>
        <a:lstStyle/>
        <a:p>
          <a:endParaRPr lang="ru-RU"/>
        </a:p>
      </dgm:t>
    </dgm:pt>
    <dgm:pt modelId="{934E1F63-EC6C-4DD3-BC00-FE2EF1F65D2D}" type="sibTrans" cxnId="{71131B21-F008-4A82-8983-BF1F0B7CC468}">
      <dgm:prSet/>
      <dgm:spPr/>
      <dgm:t>
        <a:bodyPr/>
        <a:lstStyle/>
        <a:p>
          <a:endParaRPr lang="ru-RU"/>
        </a:p>
      </dgm:t>
    </dgm:pt>
    <dgm:pt modelId="{BD12ABEE-D94D-45CE-B1FB-7AE02729DEDF}" type="pres">
      <dgm:prSet presAssocID="{6F56067F-9635-4092-8B51-E90BD96848F5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ED4E5E-E524-420F-968C-51638EE0F293}" type="pres">
      <dgm:prSet presAssocID="{6F56067F-9635-4092-8B51-E90BD96848F5}" presName="divider" presStyleLbl="fgShp" presStyleIdx="0" presStyleCnt="1"/>
      <dgm:spPr/>
    </dgm:pt>
    <dgm:pt modelId="{4B10F653-4228-42FE-8DC6-720E9586A4F1}" type="pres">
      <dgm:prSet presAssocID="{C1FC5753-8C1C-4838-81CF-DC8DEA729B71}" presName="downArrow" presStyleLbl="node1" presStyleIdx="0" presStyleCnt="2"/>
      <dgm:spPr/>
    </dgm:pt>
    <dgm:pt modelId="{8CBEDF86-1750-4908-B866-93632AA9AFBF}" type="pres">
      <dgm:prSet presAssocID="{C1FC5753-8C1C-4838-81CF-DC8DEA729B71}" presName="downArrowText" presStyleLbl="revTx" presStyleIdx="0" presStyleCnt="2" custScaleX="1470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BDB6AF-4AFA-4BDA-BE3F-0EEDB64A2ABA}" type="pres">
      <dgm:prSet presAssocID="{3C04854A-4FB5-4098-AFEB-D906D111FA9F}" presName="upArrow" presStyleLbl="node1" presStyleIdx="1" presStyleCnt="2"/>
      <dgm:spPr/>
    </dgm:pt>
    <dgm:pt modelId="{3DB0FC9B-F92D-4F6D-B10A-79B7FD897629}" type="pres">
      <dgm:prSet presAssocID="{3C04854A-4FB5-4098-AFEB-D906D111FA9F}" presName="upArrowText" presStyleLbl="revTx" presStyleIdx="1" presStyleCnt="2" custScaleX="1322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FAEDBC-0557-43D6-950F-6ACF984ABFC9}" srcId="{6F56067F-9635-4092-8B51-E90BD96848F5}" destId="{D326628F-729B-4B10-BE18-D2D536D23732}" srcOrd="2" destOrd="0" parTransId="{93989BAC-4C06-4113-AE58-C99202950870}" sibTransId="{1E280984-6BA9-418B-86B3-AC38BF281B17}"/>
    <dgm:cxn modelId="{23AAD7BB-0ABC-40C6-AB70-9C917B4D6B31}" type="presOf" srcId="{3C04854A-4FB5-4098-AFEB-D906D111FA9F}" destId="{3DB0FC9B-F92D-4F6D-B10A-79B7FD897629}" srcOrd="0" destOrd="0" presId="urn:microsoft.com/office/officeart/2005/8/layout/arrow3"/>
    <dgm:cxn modelId="{8368FD25-7475-4D1F-9B1B-B873E8E7C516}" type="presOf" srcId="{C1FC5753-8C1C-4838-81CF-DC8DEA729B71}" destId="{8CBEDF86-1750-4908-B866-93632AA9AFBF}" srcOrd="0" destOrd="0" presId="urn:microsoft.com/office/officeart/2005/8/layout/arrow3"/>
    <dgm:cxn modelId="{34E2F8C9-4621-447C-84C5-C4C8136BA0A8}" srcId="{6F56067F-9635-4092-8B51-E90BD96848F5}" destId="{C1FC5753-8C1C-4838-81CF-DC8DEA729B71}" srcOrd="0" destOrd="0" parTransId="{DEDE4BB3-3DAF-4EA7-BF85-3BA7F4DD4ECB}" sibTransId="{BC8C2E11-E09D-4C78-82A2-679E7B8B8566}"/>
    <dgm:cxn modelId="{0E609722-936D-47D4-8EB8-9012B12FBB20}" type="presOf" srcId="{6F56067F-9635-4092-8B51-E90BD96848F5}" destId="{BD12ABEE-D94D-45CE-B1FB-7AE02729DEDF}" srcOrd="0" destOrd="0" presId="urn:microsoft.com/office/officeart/2005/8/layout/arrow3"/>
    <dgm:cxn modelId="{71131B21-F008-4A82-8983-BF1F0B7CC468}" srcId="{6F56067F-9635-4092-8B51-E90BD96848F5}" destId="{3C04854A-4FB5-4098-AFEB-D906D111FA9F}" srcOrd="1" destOrd="0" parTransId="{7ADEA056-06B8-4D13-A507-7501765CCC94}" sibTransId="{934E1F63-EC6C-4DD3-BC00-FE2EF1F65D2D}"/>
    <dgm:cxn modelId="{5896BC5E-0D95-45CD-AF9B-FD7C6F52456E}" type="presParOf" srcId="{BD12ABEE-D94D-45CE-B1FB-7AE02729DEDF}" destId="{61ED4E5E-E524-420F-968C-51638EE0F293}" srcOrd="0" destOrd="0" presId="urn:microsoft.com/office/officeart/2005/8/layout/arrow3"/>
    <dgm:cxn modelId="{FCF97736-92FD-4FA4-8FFE-580DA0787965}" type="presParOf" srcId="{BD12ABEE-D94D-45CE-B1FB-7AE02729DEDF}" destId="{4B10F653-4228-42FE-8DC6-720E9586A4F1}" srcOrd="1" destOrd="0" presId="urn:microsoft.com/office/officeart/2005/8/layout/arrow3"/>
    <dgm:cxn modelId="{7BA0A29C-F5F7-4E36-B072-868DECBE9A6B}" type="presParOf" srcId="{BD12ABEE-D94D-45CE-B1FB-7AE02729DEDF}" destId="{8CBEDF86-1750-4908-B866-93632AA9AFBF}" srcOrd="2" destOrd="0" presId="urn:microsoft.com/office/officeart/2005/8/layout/arrow3"/>
    <dgm:cxn modelId="{66D83C72-05A9-4F2A-AEAD-5A4371ED2BB2}" type="presParOf" srcId="{BD12ABEE-D94D-45CE-B1FB-7AE02729DEDF}" destId="{F8BDB6AF-4AFA-4BDA-BE3F-0EEDB64A2ABA}" srcOrd="3" destOrd="0" presId="urn:microsoft.com/office/officeart/2005/8/layout/arrow3"/>
    <dgm:cxn modelId="{A53C8F4E-49C8-45F7-9729-A6CE3A308B0A}" type="presParOf" srcId="{BD12ABEE-D94D-45CE-B1FB-7AE02729DEDF}" destId="{3DB0FC9B-F92D-4F6D-B10A-79B7FD897629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CE7A16-3357-4800-A5C0-2C9DD3F86278}" type="doc">
      <dgm:prSet loTypeId="urn:microsoft.com/office/officeart/2005/8/layout/hierarchy4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15CCAC-3282-4F5F-B54E-2CCACFBA10A2}">
      <dgm:prSet phldrT="[Текст]" custT="1"/>
      <dgm:spPr/>
      <dgm:t>
        <a:bodyPr/>
        <a:lstStyle/>
        <a:p>
          <a:r>
            <a:rPr lang="ru-RU" sz="4800" dirty="0" smtClean="0"/>
            <a:t>ГИА</a:t>
          </a:r>
          <a:endParaRPr lang="ru-RU" sz="4800" dirty="0"/>
        </a:p>
      </dgm:t>
    </dgm:pt>
    <dgm:pt modelId="{2A1F5AAC-9220-4879-A675-EA3009CA3C8F}" type="parTrans" cxnId="{23FE2A91-2C98-4B2E-BC42-54382B8E503E}">
      <dgm:prSet/>
      <dgm:spPr/>
      <dgm:t>
        <a:bodyPr/>
        <a:lstStyle/>
        <a:p>
          <a:endParaRPr lang="ru-RU"/>
        </a:p>
      </dgm:t>
    </dgm:pt>
    <dgm:pt modelId="{CAB49CB2-C49A-47FA-8885-D9788C57405A}" type="sibTrans" cxnId="{23FE2A91-2C98-4B2E-BC42-54382B8E503E}">
      <dgm:prSet/>
      <dgm:spPr/>
      <dgm:t>
        <a:bodyPr/>
        <a:lstStyle/>
        <a:p>
          <a:endParaRPr lang="ru-RU"/>
        </a:p>
      </dgm:t>
    </dgm:pt>
    <dgm:pt modelId="{F1AFB04E-6195-43FB-84A2-2AF0CCB4DCEB}">
      <dgm:prSet phldrT="[Текст]"/>
      <dgm:spPr/>
      <dgm:t>
        <a:bodyPr/>
        <a:lstStyle/>
        <a:p>
          <a:r>
            <a:rPr lang="ru-RU" dirty="0" smtClean="0"/>
            <a:t>Защита ВКР</a:t>
          </a:r>
          <a:endParaRPr lang="ru-RU" dirty="0"/>
        </a:p>
      </dgm:t>
    </dgm:pt>
    <dgm:pt modelId="{74E8022B-5FBC-422E-AC69-ED0F505EDD70}" type="parTrans" cxnId="{7B386AFA-5983-4EFB-9342-B0AF6C73E1C8}">
      <dgm:prSet/>
      <dgm:spPr/>
      <dgm:t>
        <a:bodyPr/>
        <a:lstStyle/>
        <a:p>
          <a:endParaRPr lang="ru-RU"/>
        </a:p>
      </dgm:t>
    </dgm:pt>
    <dgm:pt modelId="{FAAA3BD3-D009-4CEC-9567-039823173253}" type="sibTrans" cxnId="{7B386AFA-5983-4EFB-9342-B0AF6C73E1C8}">
      <dgm:prSet/>
      <dgm:spPr/>
      <dgm:t>
        <a:bodyPr/>
        <a:lstStyle/>
        <a:p>
          <a:endParaRPr lang="ru-RU"/>
        </a:p>
      </dgm:t>
    </dgm:pt>
    <dgm:pt modelId="{98CD7259-94F5-47C4-9340-F3F07319005C}">
      <dgm:prSet phldrT="[Текст]"/>
      <dgm:spPr/>
      <dgm:t>
        <a:bodyPr/>
        <a:lstStyle/>
        <a:p>
          <a:r>
            <a:rPr lang="ru-RU" dirty="0" smtClean="0"/>
            <a:t>ГЭ</a:t>
          </a:r>
          <a:endParaRPr lang="ru-RU" dirty="0"/>
        </a:p>
      </dgm:t>
    </dgm:pt>
    <dgm:pt modelId="{4569CDDD-A006-420F-BD8C-22332BA9B9F8}" type="parTrans" cxnId="{44AB40FA-7A93-498B-B789-C2BE57EC3C1A}">
      <dgm:prSet/>
      <dgm:spPr/>
      <dgm:t>
        <a:bodyPr/>
        <a:lstStyle/>
        <a:p>
          <a:endParaRPr lang="ru-RU"/>
        </a:p>
      </dgm:t>
    </dgm:pt>
    <dgm:pt modelId="{BCA5DAC1-30D7-4F5B-B548-C707B227DABE}" type="sibTrans" cxnId="{44AB40FA-7A93-498B-B789-C2BE57EC3C1A}">
      <dgm:prSet/>
      <dgm:spPr/>
      <dgm:t>
        <a:bodyPr/>
        <a:lstStyle/>
        <a:p>
          <a:endParaRPr lang="ru-RU"/>
        </a:p>
      </dgm:t>
    </dgm:pt>
    <dgm:pt modelId="{D50731D9-8E5B-4EB1-8A5E-29F522BFC64B}">
      <dgm:prSet phldrT="[Текст]"/>
      <dgm:spPr/>
      <dgm:t>
        <a:bodyPr/>
        <a:lstStyle/>
        <a:p>
          <a:r>
            <a:rPr lang="ru-RU" dirty="0" smtClean="0"/>
            <a:t>Формы аттестации</a:t>
          </a:r>
          <a:endParaRPr lang="ru-RU" dirty="0"/>
        </a:p>
      </dgm:t>
    </dgm:pt>
    <dgm:pt modelId="{A500DDAC-2939-4D6D-B920-C6C0C83114FB}" type="parTrans" cxnId="{78EE6E59-32A0-49E3-828F-05755EE09979}">
      <dgm:prSet/>
      <dgm:spPr/>
    </dgm:pt>
    <dgm:pt modelId="{4A64EC80-99B8-49F8-B979-12C776C25CE3}" type="sibTrans" cxnId="{78EE6E59-32A0-49E3-828F-05755EE09979}">
      <dgm:prSet/>
      <dgm:spPr/>
    </dgm:pt>
    <dgm:pt modelId="{DE1F50DF-CDF3-462D-AC8B-17C2EDE7A10C}">
      <dgm:prSet phldrT="[Текст]"/>
      <dgm:spPr/>
      <dgm:t>
        <a:bodyPr/>
        <a:lstStyle/>
        <a:p>
          <a:r>
            <a:rPr lang="ru-RU" dirty="0" smtClean="0"/>
            <a:t>П</a:t>
          </a:r>
          <a:r>
            <a:rPr lang="ru-RU" dirty="0" smtClean="0">
              <a:solidFill>
                <a:schemeClr val="bg1"/>
              </a:solidFill>
            </a:rPr>
            <a:t>ромежуточ</a:t>
          </a:r>
          <a:r>
            <a:rPr lang="ru-RU" dirty="0" smtClean="0"/>
            <a:t>ная</a:t>
          </a:r>
          <a:endParaRPr lang="ru-RU" dirty="0"/>
        </a:p>
      </dgm:t>
    </dgm:pt>
    <dgm:pt modelId="{DD3F0A9B-6B36-452E-A903-46E920285FB8}" type="parTrans" cxnId="{A83F53B4-A4CE-4192-93D9-BB7590DD824A}">
      <dgm:prSet/>
      <dgm:spPr/>
    </dgm:pt>
    <dgm:pt modelId="{EFAD124C-A80A-4704-9897-8B63E4AA7E82}" type="sibTrans" cxnId="{A83F53B4-A4CE-4192-93D9-BB7590DD824A}">
      <dgm:prSet/>
      <dgm:spPr/>
    </dgm:pt>
    <dgm:pt modelId="{044CBCAB-7088-4336-B5AF-E6A64AEFC1F5}">
      <dgm:prSet phldrT="[Текст]"/>
      <dgm:spPr/>
      <dgm:t>
        <a:bodyPr/>
        <a:lstStyle/>
        <a:p>
          <a:r>
            <a:rPr lang="ru-RU" dirty="0" smtClean="0"/>
            <a:t>Зачет</a:t>
          </a:r>
          <a:endParaRPr lang="ru-RU" dirty="0"/>
        </a:p>
      </dgm:t>
    </dgm:pt>
    <dgm:pt modelId="{F6C2979B-3B71-4A4D-9963-6A021546E2F1}" type="parTrans" cxnId="{EC78FBA2-BC80-42DF-B167-924EA487E9D9}">
      <dgm:prSet/>
      <dgm:spPr/>
      <dgm:t>
        <a:bodyPr/>
        <a:lstStyle/>
        <a:p>
          <a:endParaRPr lang="ru-RU"/>
        </a:p>
      </dgm:t>
    </dgm:pt>
    <dgm:pt modelId="{ED7C0A3C-9CD2-4B6F-90C8-4E1158B2E244}" type="sibTrans" cxnId="{EC78FBA2-BC80-42DF-B167-924EA487E9D9}">
      <dgm:prSet/>
      <dgm:spPr/>
      <dgm:t>
        <a:bodyPr/>
        <a:lstStyle/>
        <a:p>
          <a:endParaRPr lang="ru-RU"/>
        </a:p>
      </dgm:t>
    </dgm:pt>
    <dgm:pt modelId="{0705583E-ACB2-4883-811E-5A6D6DA960A7}">
      <dgm:prSet phldrT="[Текст]"/>
      <dgm:spPr/>
      <dgm:t>
        <a:bodyPr/>
        <a:lstStyle/>
        <a:p>
          <a:r>
            <a:rPr lang="ru-RU" dirty="0" smtClean="0"/>
            <a:t>Экзамен</a:t>
          </a:r>
          <a:endParaRPr lang="ru-RU" dirty="0"/>
        </a:p>
      </dgm:t>
    </dgm:pt>
    <dgm:pt modelId="{230A5023-8CEF-4510-8249-B1A535FB098A}" type="parTrans" cxnId="{B47E75EA-C8B4-41DF-BB9A-EA5E5F931C92}">
      <dgm:prSet/>
      <dgm:spPr/>
      <dgm:t>
        <a:bodyPr/>
        <a:lstStyle/>
        <a:p>
          <a:endParaRPr lang="ru-RU"/>
        </a:p>
      </dgm:t>
    </dgm:pt>
    <dgm:pt modelId="{0321A924-3470-4B8B-8B4E-554AA178866A}" type="sibTrans" cxnId="{B47E75EA-C8B4-41DF-BB9A-EA5E5F931C92}">
      <dgm:prSet/>
      <dgm:spPr/>
      <dgm:t>
        <a:bodyPr/>
        <a:lstStyle/>
        <a:p>
          <a:endParaRPr lang="ru-RU"/>
        </a:p>
      </dgm:t>
    </dgm:pt>
    <dgm:pt modelId="{F102771C-B57D-4BCB-8F3C-D508B7FDA003}">
      <dgm:prSet phldrT="[Текст]"/>
      <dgm:spPr/>
      <dgm:t>
        <a:bodyPr/>
        <a:lstStyle/>
        <a:p>
          <a:r>
            <a:rPr lang="ru-RU" dirty="0" smtClean="0"/>
            <a:t>Экзамен</a:t>
          </a:r>
          <a:br>
            <a:rPr lang="ru-RU" dirty="0" smtClean="0"/>
          </a:br>
          <a:r>
            <a:rPr lang="ru-RU" dirty="0" err="1" smtClean="0"/>
            <a:t>квалифик</a:t>
          </a:r>
          <a:r>
            <a:rPr lang="ru-RU" dirty="0" smtClean="0"/>
            <a:t>.</a:t>
          </a:r>
          <a:endParaRPr lang="ru-RU" dirty="0"/>
        </a:p>
      </dgm:t>
    </dgm:pt>
    <dgm:pt modelId="{E2283256-393A-460E-ADB4-C40028ABE328}" type="parTrans" cxnId="{2CD0B4BD-FF0A-45B7-9AF6-AC9BFB4E96DA}">
      <dgm:prSet/>
      <dgm:spPr/>
      <dgm:t>
        <a:bodyPr/>
        <a:lstStyle/>
        <a:p>
          <a:endParaRPr lang="ru-RU"/>
        </a:p>
      </dgm:t>
    </dgm:pt>
    <dgm:pt modelId="{E841A43A-8E23-430A-A468-7D00E2DC8BE4}" type="sibTrans" cxnId="{2CD0B4BD-FF0A-45B7-9AF6-AC9BFB4E96DA}">
      <dgm:prSet/>
      <dgm:spPr/>
      <dgm:t>
        <a:bodyPr/>
        <a:lstStyle/>
        <a:p>
          <a:endParaRPr lang="ru-RU"/>
        </a:p>
      </dgm:t>
    </dgm:pt>
    <dgm:pt modelId="{C020EC07-5678-4987-90CC-A36A97916FDF}" type="pres">
      <dgm:prSet presAssocID="{61CE7A16-3357-4800-A5C0-2C9DD3F86278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0A93B46-23EA-4D3A-9C5C-4311DEDF0376}" type="pres">
      <dgm:prSet presAssocID="{D50731D9-8E5B-4EB1-8A5E-29F522BFC64B}" presName="vertOne" presStyleCnt="0"/>
      <dgm:spPr/>
    </dgm:pt>
    <dgm:pt modelId="{0E369C72-D4A3-4A35-AE97-29DAB1BAD956}" type="pres">
      <dgm:prSet presAssocID="{D50731D9-8E5B-4EB1-8A5E-29F522BFC64B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73664A-B71E-42D1-A6F8-DDAC1E9D6438}" type="pres">
      <dgm:prSet presAssocID="{D50731D9-8E5B-4EB1-8A5E-29F522BFC64B}" presName="parTransOne" presStyleCnt="0"/>
      <dgm:spPr/>
    </dgm:pt>
    <dgm:pt modelId="{8C671288-ABD8-43B0-80A3-998FCE8F1B7F}" type="pres">
      <dgm:prSet presAssocID="{D50731D9-8E5B-4EB1-8A5E-29F522BFC64B}" presName="horzOne" presStyleCnt="0"/>
      <dgm:spPr/>
    </dgm:pt>
    <dgm:pt modelId="{CC5F1406-85C4-41A3-B33D-DD9A586019BD}" type="pres">
      <dgm:prSet presAssocID="{DE1F50DF-CDF3-462D-AC8B-17C2EDE7A10C}" presName="vertTwo" presStyleCnt="0"/>
      <dgm:spPr/>
    </dgm:pt>
    <dgm:pt modelId="{4904FE13-4F8B-4447-8844-F00B3F133423}" type="pres">
      <dgm:prSet presAssocID="{DE1F50DF-CDF3-462D-AC8B-17C2EDE7A10C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2348DF4-6BFE-4EAB-AB44-6D4730A3BE68}" type="pres">
      <dgm:prSet presAssocID="{DE1F50DF-CDF3-462D-AC8B-17C2EDE7A10C}" presName="parTransTwo" presStyleCnt="0"/>
      <dgm:spPr/>
    </dgm:pt>
    <dgm:pt modelId="{390CBC0D-2903-4858-8D30-37D0FA91A539}" type="pres">
      <dgm:prSet presAssocID="{DE1F50DF-CDF3-462D-AC8B-17C2EDE7A10C}" presName="horzTwo" presStyleCnt="0"/>
      <dgm:spPr/>
    </dgm:pt>
    <dgm:pt modelId="{0E0F54C5-A941-4BAE-9E76-AA72F7CA4EBB}" type="pres">
      <dgm:prSet presAssocID="{044CBCAB-7088-4336-B5AF-E6A64AEFC1F5}" presName="vertThree" presStyleCnt="0"/>
      <dgm:spPr/>
    </dgm:pt>
    <dgm:pt modelId="{19421C04-254B-47C9-817F-8A74C8A0E034}" type="pres">
      <dgm:prSet presAssocID="{044CBCAB-7088-4336-B5AF-E6A64AEFC1F5}" presName="txThre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ABAD11-90B2-4E56-B333-0EC639691DF7}" type="pres">
      <dgm:prSet presAssocID="{044CBCAB-7088-4336-B5AF-E6A64AEFC1F5}" presName="horzThree" presStyleCnt="0"/>
      <dgm:spPr/>
    </dgm:pt>
    <dgm:pt modelId="{40FD3F17-E6EB-4AF8-BCB4-BF9D174D3B11}" type="pres">
      <dgm:prSet presAssocID="{ED7C0A3C-9CD2-4B6F-90C8-4E1158B2E244}" presName="sibSpaceThree" presStyleCnt="0"/>
      <dgm:spPr/>
    </dgm:pt>
    <dgm:pt modelId="{7854FD03-7133-4A20-9BC9-58F6CFD7CDE7}" type="pres">
      <dgm:prSet presAssocID="{0705583E-ACB2-4883-811E-5A6D6DA960A7}" presName="vertThree" presStyleCnt="0"/>
      <dgm:spPr/>
    </dgm:pt>
    <dgm:pt modelId="{3596CB44-E406-41FC-AD70-8A5B7F030769}" type="pres">
      <dgm:prSet presAssocID="{0705583E-ACB2-4883-811E-5A6D6DA960A7}" presName="txThre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0CF225-62E0-4880-877B-D362ACB791D6}" type="pres">
      <dgm:prSet presAssocID="{0705583E-ACB2-4883-811E-5A6D6DA960A7}" presName="horzThree" presStyleCnt="0"/>
      <dgm:spPr/>
    </dgm:pt>
    <dgm:pt modelId="{46F7A252-2E5C-4DAF-9B0B-91EDC4E7B9C4}" type="pres">
      <dgm:prSet presAssocID="{0321A924-3470-4B8B-8B4E-554AA178866A}" presName="sibSpaceThree" presStyleCnt="0"/>
      <dgm:spPr/>
    </dgm:pt>
    <dgm:pt modelId="{135D29FD-CA2C-483C-BE3B-A71F9D0D1D5E}" type="pres">
      <dgm:prSet presAssocID="{F102771C-B57D-4BCB-8F3C-D508B7FDA003}" presName="vertThree" presStyleCnt="0"/>
      <dgm:spPr/>
    </dgm:pt>
    <dgm:pt modelId="{03A5DBAB-23BD-4A67-A9E8-3F047B0FFFD2}" type="pres">
      <dgm:prSet presAssocID="{F102771C-B57D-4BCB-8F3C-D508B7FDA003}" presName="txThre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C88B2C-4B61-4366-B82D-0EAD2380FEE8}" type="pres">
      <dgm:prSet presAssocID="{F102771C-B57D-4BCB-8F3C-D508B7FDA003}" presName="horzThree" presStyleCnt="0"/>
      <dgm:spPr/>
    </dgm:pt>
    <dgm:pt modelId="{6FF0B34A-3592-49C7-AA2A-16489053B180}" type="pres">
      <dgm:prSet presAssocID="{EFAD124C-A80A-4704-9897-8B63E4AA7E82}" presName="sibSpaceTwo" presStyleCnt="0"/>
      <dgm:spPr/>
    </dgm:pt>
    <dgm:pt modelId="{E2DEA658-4E82-4D4C-BC30-F59CB88F501A}" type="pres">
      <dgm:prSet presAssocID="{2E15CCAC-3282-4F5F-B54E-2CCACFBA10A2}" presName="vertTwo" presStyleCnt="0"/>
      <dgm:spPr/>
    </dgm:pt>
    <dgm:pt modelId="{E61C8F0B-605D-4DED-AE1B-0245A04A342D}" type="pres">
      <dgm:prSet presAssocID="{2E15CCAC-3282-4F5F-B54E-2CCACFBA10A2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09C02F-1B34-447F-9FEF-C88D51297385}" type="pres">
      <dgm:prSet presAssocID="{2E15CCAC-3282-4F5F-B54E-2CCACFBA10A2}" presName="parTransTwo" presStyleCnt="0"/>
      <dgm:spPr/>
    </dgm:pt>
    <dgm:pt modelId="{CF75E693-1EE8-44E9-9047-2A9D33D1A41F}" type="pres">
      <dgm:prSet presAssocID="{2E15CCAC-3282-4F5F-B54E-2CCACFBA10A2}" presName="horzTwo" presStyleCnt="0"/>
      <dgm:spPr/>
    </dgm:pt>
    <dgm:pt modelId="{B9D10E64-F5B4-404F-901D-8ED50000A956}" type="pres">
      <dgm:prSet presAssocID="{F1AFB04E-6195-43FB-84A2-2AF0CCB4DCEB}" presName="vertThree" presStyleCnt="0"/>
      <dgm:spPr/>
    </dgm:pt>
    <dgm:pt modelId="{E4066AC9-F9BF-4DD4-9216-B40BBC7FD65F}" type="pres">
      <dgm:prSet presAssocID="{F1AFB04E-6195-43FB-84A2-2AF0CCB4DCEB}" presName="txThre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E87DBA-C435-4C84-A11E-8719C9B6CB65}" type="pres">
      <dgm:prSet presAssocID="{F1AFB04E-6195-43FB-84A2-2AF0CCB4DCEB}" presName="horzThree" presStyleCnt="0"/>
      <dgm:spPr/>
    </dgm:pt>
    <dgm:pt modelId="{978C6E79-DA06-449F-B08B-BB7762BB8BED}" type="pres">
      <dgm:prSet presAssocID="{FAAA3BD3-D009-4CEC-9567-039823173253}" presName="sibSpaceThree" presStyleCnt="0"/>
      <dgm:spPr/>
    </dgm:pt>
    <dgm:pt modelId="{9F093E58-B579-4802-AF35-2BF3CC614386}" type="pres">
      <dgm:prSet presAssocID="{98CD7259-94F5-47C4-9340-F3F07319005C}" presName="vertThree" presStyleCnt="0"/>
      <dgm:spPr/>
    </dgm:pt>
    <dgm:pt modelId="{89F123FC-6D9C-4DC5-8CA6-DAB633AFCE72}" type="pres">
      <dgm:prSet presAssocID="{98CD7259-94F5-47C4-9340-F3F07319005C}" presName="txThre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818DB3-73EB-4B7D-A8C3-88DD1BF38DF6}" type="pres">
      <dgm:prSet presAssocID="{98CD7259-94F5-47C4-9340-F3F07319005C}" presName="horzThree" presStyleCnt="0"/>
      <dgm:spPr/>
    </dgm:pt>
  </dgm:ptLst>
  <dgm:cxnLst>
    <dgm:cxn modelId="{44AB40FA-7A93-498B-B789-C2BE57EC3C1A}" srcId="{2E15CCAC-3282-4F5F-B54E-2CCACFBA10A2}" destId="{98CD7259-94F5-47C4-9340-F3F07319005C}" srcOrd="1" destOrd="0" parTransId="{4569CDDD-A006-420F-BD8C-22332BA9B9F8}" sibTransId="{BCA5DAC1-30D7-4F5B-B548-C707B227DABE}"/>
    <dgm:cxn modelId="{E10A2258-548A-4D54-AB2A-0DED9F548352}" type="presOf" srcId="{61CE7A16-3357-4800-A5C0-2C9DD3F86278}" destId="{C020EC07-5678-4987-90CC-A36A97916FDF}" srcOrd="0" destOrd="0" presId="urn:microsoft.com/office/officeart/2005/8/layout/hierarchy4"/>
    <dgm:cxn modelId="{93BE5CA2-BB4B-4930-8AEE-01FA1814D473}" type="presOf" srcId="{0705583E-ACB2-4883-811E-5A6D6DA960A7}" destId="{3596CB44-E406-41FC-AD70-8A5B7F030769}" srcOrd="0" destOrd="0" presId="urn:microsoft.com/office/officeart/2005/8/layout/hierarchy4"/>
    <dgm:cxn modelId="{EC78FBA2-BC80-42DF-B167-924EA487E9D9}" srcId="{DE1F50DF-CDF3-462D-AC8B-17C2EDE7A10C}" destId="{044CBCAB-7088-4336-B5AF-E6A64AEFC1F5}" srcOrd="0" destOrd="0" parTransId="{F6C2979B-3B71-4A4D-9963-6A021546E2F1}" sibTransId="{ED7C0A3C-9CD2-4B6F-90C8-4E1158B2E244}"/>
    <dgm:cxn modelId="{B19D2E15-6D06-4051-B222-406D955B6943}" type="presOf" srcId="{F102771C-B57D-4BCB-8F3C-D508B7FDA003}" destId="{03A5DBAB-23BD-4A67-A9E8-3F047B0FFFD2}" srcOrd="0" destOrd="0" presId="urn:microsoft.com/office/officeart/2005/8/layout/hierarchy4"/>
    <dgm:cxn modelId="{2CD0B4BD-FF0A-45B7-9AF6-AC9BFB4E96DA}" srcId="{DE1F50DF-CDF3-462D-AC8B-17C2EDE7A10C}" destId="{F102771C-B57D-4BCB-8F3C-D508B7FDA003}" srcOrd="2" destOrd="0" parTransId="{E2283256-393A-460E-ADB4-C40028ABE328}" sibTransId="{E841A43A-8E23-430A-A468-7D00E2DC8BE4}"/>
    <dgm:cxn modelId="{B47E75EA-C8B4-41DF-BB9A-EA5E5F931C92}" srcId="{DE1F50DF-CDF3-462D-AC8B-17C2EDE7A10C}" destId="{0705583E-ACB2-4883-811E-5A6D6DA960A7}" srcOrd="1" destOrd="0" parTransId="{230A5023-8CEF-4510-8249-B1A535FB098A}" sibTransId="{0321A924-3470-4B8B-8B4E-554AA178866A}"/>
    <dgm:cxn modelId="{7B386AFA-5983-4EFB-9342-B0AF6C73E1C8}" srcId="{2E15CCAC-3282-4F5F-B54E-2CCACFBA10A2}" destId="{F1AFB04E-6195-43FB-84A2-2AF0CCB4DCEB}" srcOrd="0" destOrd="0" parTransId="{74E8022B-5FBC-422E-AC69-ED0F505EDD70}" sibTransId="{FAAA3BD3-D009-4CEC-9567-039823173253}"/>
    <dgm:cxn modelId="{00417003-AB5A-4ABE-AB65-BCD627C65CCE}" type="presOf" srcId="{D50731D9-8E5B-4EB1-8A5E-29F522BFC64B}" destId="{0E369C72-D4A3-4A35-AE97-29DAB1BAD956}" srcOrd="0" destOrd="0" presId="urn:microsoft.com/office/officeart/2005/8/layout/hierarchy4"/>
    <dgm:cxn modelId="{A83F53B4-A4CE-4192-93D9-BB7590DD824A}" srcId="{D50731D9-8E5B-4EB1-8A5E-29F522BFC64B}" destId="{DE1F50DF-CDF3-462D-AC8B-17C2EDE7A10C}" srcOrd="0" destOrd="0" parTransId="{DD3F0A9B-6B36-452E-A903-46E920285FB8}" sibTransId="{EFAD124C-A80A-4704-9897-8B63E4AA7E82}"/>
    <dgm:cxn modelId="{6F1382B5-2AD0-4432-A1FC-3F4A003D85B2}" type="presOf" srcId="{F1AFB04E-6195-43FB-84A2-2AF0CCB4DCEB}" destId="{E4066AC9-F9BF-4DD4-9216-B40BBC7FD65F}" srcOrd="0" destOrd="0" presId="urn:microsoft.com/office/officeart/2005/8/layout/hierarchy4"/>
    <dgm:cxn modelId="{DD38D9F4-2280-44EF-A52C-887DC1B21650}" type="presOf" srcId="{2E15CCAC-3282-4F5F-B54E-2CCACFBA10A2}" destId="{E61C8F0B-605D-4DED-AE1B-0245A04A342D}" srcOrd="0" destOrd="0" presId="urn:microsoft.com/office/officeart/2005/8/layout/hierarchy4"/>
    <dgm:cxn modelId="{39E6DF1F-CA32-4635-BB77-3F1E846FB7F7}" type="presOf" srcId="{98CD7259-94F5-47C4-9340-F3F07319005C}" destId="{89F123FC-6D9C-4DC5-8CA6-DAB633AFCE72}" srcOrd="0" destOrd="0" presId="urn:microsoft.com/office/officeart/2005/8/layout/hierarchy4"/>
    <dgm:cxn modelId="{25FAF0BC-8E61-47D7-9837-B1550946E582}" type="presOf" srcId="{044CBCAB-7088-4336-B5AF-E6A64AEFC1F5}" destId="{19421C04-254B-47C9-817F-8A74C8A0E034}" srcOrd="0" destOrd="0" presId="urn:microsoft.com/office/officeart/2005/8/layout/hierarchy4"/>
    <dgm:cxn modelId="{23FE2A91-2C98-4B2E-BC42-54382B8E503E}" srcId="{D50731D9-8E5B-4EB1-8A5E-29F522BFC64B}" destId="{2E15CCAC-3282-4F5F-B54E-2CCACFBA10A2}" srcOrd="1" destOrd="0" parTransId="{2A1F5AAC-9220-4879-A675-EA3009CA3C8F}" sibTransId="{CAB49CB2-C49A-47FA-8885-D9788C57405A}"/>
    <dgm:cxn modelId="{BB3F29FE-FAC9-4FA5-8BB5-A23DF4412D4C}" type="presOf" srcId="{DE1F50DF-CDF3-462D-AC8B-17C2EDE7A10C}" destId="{4904FE13-4F8B-4447-8844-F00B3F133423}" srcOrd="0" destOrd="0" presId="urn:microsoft.com/office/officeart/2005/8/layout/hierarchy4"/>
    <dgm:cxn modelId="{78EE6E59-32A0-49E3-828F-05755EE09979}" srcId="{61CE7A16-3357-4800-A5C0-2C9DD3F86278}" destId="{D50731D9-8E5B-4EB1-8A5E-29F522BFC64B}" srcOrd="0" destOrd="0" parTransId="{A500DDAC-2939-4D6D-B920-C6C0C83114FB}" sibTransId="{4A64EC80-99B8-49F8-B979-12C776C25CE3}"/>
    <dgm:cxn modelId="{DAC1CAFF-0314-4426-B3CD-9309D1ED4169}" type="presParOf" srcId="{C020EC07-5678-4987-90CC-A36A97916FDF}" destId="{F0A93B46-23EA-4D3A-9C5C-4311DEDF0376}" srcOrd="0" destOrd="0" presId="urn:microsoft.com/office/officeart/2005/8/layout/hierarchy4"/>
    <dgm:cxn modelId="{39F71868-0CA2-4765-B2E4-24B7968107B5}" type="presParOf" srcId="{F0A93B46-23EA-4D3A-9C5C-4311DEDF0376}" destId="{0E369C72-D4A3-4A35-AE97-29DAB1BAD956}" srcOrd="0" destOrd="0" presId="urn:microsoft.com/office/officeart/2005/8/layout/hierarchy4"/>
    <dgm:cxn modelId="{3718096A-5C42-43DC-9D89-5818C45B0C2C}" type="presParOf" srcId="{F0A93B46-23EA-4D3A-9C5C-4311DEDF0376}" destId="{E573664A-B71E-42D1-A6F8-DDAC1E9D6438}" srcOrd="1" destOrd="0" presId="urn:microsoft.com/office/officeart/2005/8/layout/hierarchy4"/>
    <dgm:cxn modelId="{DB1274AE-E9EA-4403-8006-2B614C5BA977}" type="presParOf" srcId="{F0A93B46-23EA-4D3A-9C5C-4311DEDF0376}" destId="{8C671288-ABD8-43B0-80A3-998FCE8F1B7F}" srcOrd="2" destOrd="0" presId="urn:microsoft.com/office/officeart/2005/8/layout/hierarchy4"/>
    <dgm:cxn modelId="{4156170A-1B0B-4C69-9CAD-C5EB775CC971}" type="presParOf" srcId="{8C671288-ABD8-43B0-80A3-998FCE8F1B7F}" destId="{CC5F1406-85C4-41A3-B33D-DD9A586019BD}" srcOrd="0" destOrd="0" presId="urn:microsoft.com/office/officeart/2005/8/layout/hierarchy4"/>
    <dgm:cxn modelId="{09BB5F5C-7701-45C4-A159-870AEE62E279}" type="presParOf" srcId="{CC5F1406-85C4-41A3-B33D-DD9A586019BD}" destId="{4904FE13-4F8B-4447-8844-F00B3F133423}" srcOrd="0" destOrd="0" presId="urn:microsoft.com/office/officeart/2005/8/layout/hierarchy4"/>
    <dgm:cxn modelId="{DDD1BFAD-00B6-410F-A682-31A74EC53609}" type="presParOf" srcId="{CC5F1406-85C4-41A3-B33D-DD9A586019BD}" destId="{D2348DF4-6BFE-4EAB-AB44-6D4730A3BE68}" srcOrd="1" destOrd="0" presId="urn:microsoft.com/office/officeart/2005/8/layout/hierarchy4"/>
    <dgm:cxn modelId="{79811759-7AB3-4292-AFD0-C428487B0E3C}" type="presParOf" srcId="{CC5F1406-85C4-41A3-B33D-DD9A586019BD}" destId="{390CBC0D-2903-4858-8D30-37D0FA91A539}" srcOrd="2" destOrd="0" presId="urn:microsoft.com/office/officeart/2005/8/layout/hierarchy4"/>
    <dgm:cxn modelId="{599D975D-CA96-486E-9670-D70F4F47A940}" type="presParOf" srcId="{390CBC0D-2903-4858-8D30-37D0FA91A539}" destId="{0E0F54C5-A941-4BAE-9E76-AA72F7CA4EBB}" srcOrd="0" destOrd="0" presId="urn:microsoft.com/office/officeart/2005/8/layout/hierarchy4"/>
    <dgm:cxn modelId="{86430CB6-69B6-42CA-A2A8-35CF2757487C}" type="presParOf" srcId="{0E0F54C5-A941-4BAE-9E76-AA72F7CA4EBB}" destId="{19421C04-254B-47C9-817F-8A74C8A0E034}" srcOrd="0" destOrd="0" presId="urn:microsoft.com/office/officeart/2005/8/layout/hierarchy4"/>
    <dgm:cxn modelId="{286F93CD-362B-4740-AA44-7EEF5838612B}" type="presParOf" srcId="{0E0F54C5-A941-4BAE-9E76-AA72F7CA4EBB}" destId="{54ABAD11-90B2-4E56-B333-0EC639691DF7}" srcOrd="1" destOrd="0" presId="urn:microsoft.com/office/officeart/2005/8/layout/hierarchy4"/>
    <dgm:cxn modelId="{EC1A3DC2-4911-4156-87FB-F550BCDE4FBA}" type="presParOf" srcId="{390CBC0D-2903-4858-8D30-37D0FA91A539}" destId="{40FD3F17-E6EB-4AF8-BCB4-BF9D174D3B11}" srcOrd="1" destOrd="0" presId="urn:microsoft.com/office/officeart/2005/8/layout/hierarchy4"/>
    <dgm:cxn modelId="{4B4F1756-0ECC-47A7-8B16-86E5DC0B053A}" type="presParOf" srcId="{390CBC0D-2903-4858-8D30-37D0FA91A539}" destId="{7854FD03-7133-4A20-9BC9-58F6CFD7CDE7}" srcOrd="2" destOrd="0" presId="urn:microsoft.com/office/officeart/2005/8/layout/hierarchy4"/>
    <dgm:cxn modelId="{DED2F5FC-E860-4E1B-AB8D-12D815E2A01C}" type="presParOf" srcId="{7854FD03-7133-4A20-9BC9-58F6CFD7CDE7}" destId="{3596CB44-E406-41FC-AD70-8A5B7F030769}" srcOrd="0" destOrd="0" presId="urn:microsoft.com/office/officeart/2005/8/layout/hierarchy4"/>
    <dgm:cxn modelId="{0BA2CD09-6937-4F6D-83E4-AD481C587963}" type="presParOf" srcId="{7854FD03-7133-4A20-9BC9-58F6CFD7CDE7}" destId="{0D0CF225-62E0-4880-877B-D362ACB791D6}" srcOrd="1" destOrd="0" presId="urn:microsoft.com/office/officeart/2005/8/layout/hierarchy4"/>
    <dgm:cxn modelId="{5141F80A-8F23-4448-B6FF-E2B135BF2C4C}" type="presParOf" srcId="{390CBC0D-2903-4858-8D30-37D0FA91A539}" destId="{46F7A252-2E5C-4DAF-9B0B-91EDC4E7B9C4}" srcOrd="3" destOrd="0" presId="urn:microsoft.com/office/officeart/2005/8/layout/hierarchy4"/>
    <dgm:cxn modelId="{92F9CC6B-857F-4B38-8528-D3693A3A1C87}" type="presParOf" srcId="{390CBC0D-2903-4858-8D30-37D0FA91A539}" destId="{135D29FD-CA2C-483C-BE3B-A71F9D0D1D5E}" srcOrd="4" destOrd="0" presId="urn:microsoft.com/office/officeart/2005/8/layout/hierarchy4"/>
    <dgm:cxn modelId="{9A75C5EA-3334-47E3-946F-DE0C32B32866}" type="presParOf" srcId="{135D29FD-CA2C-483C-BE3B-A71F9D0D1D5E}" destId="{03A5DBAB-23BD-4A67-A9E8-3F047B0FFFD2}" srcOrd="0" destOrd="0" presId="urn:microsoft.com/office/officeart/2005/8/layout/hierarchy4"/>
    <dgm:cxn modelId="{28F70F20-5A49-44EE-A733-98A7ACF61444}" type="presParOf" srcId="{135D29FD-CA2C-483C-BE3B-A71F9D0D1D5E}" destId="{58C88B2C-4B61-4366-B82D-0EAD2380FEE8}" srcOrd="1" destOrd="0" presId="urn:microsoft.com/office/officeart/2005/8/layout/hierarchy4"/>
    <dgm:cxn modelId="{520DFC56-7E58-485F-AB93-6FC7616BFC34}" type="presParOf" srcId="{8C671288-ABD8-43B0-80A3-998FCE8F1B7F}" destId="{6FF0B34A-3592-49C7-AA2A-16489053B180}" srcOrd="1" destOrd="0" presId="urn:microsoft.com/office/officeart/2005/8/layout/hierarchy4"/>
    <dgm:cxn modelId="{8151D872-DF84-4099-8B24-A09B8E0AEA87}" type="presParOf" srcId="{8C671288-ABD8-43B0-80A3-998FCE8F1B7F}" destId="{E2DEA658-4E82-4D4C-BC30-F59CB88F501A}" srcOrd="2" destOrd="0" presId="urn:microsoft.com/office/officeart/2005/8/layout/hierarchy4"/>
    <dgm:cxn modelId="{6792CE60-F2C2-4432-92F8-AEA8D1468DC3}" type="presParOf" srcId="{E2DEA658-4E82-4D4C-BC30-F59CB88F501A}" destId="{E61C8F0B-605D-4DED-AE1B-0245A04A342D}" srcOrd="0" destOrd="0" presId="urn:microsoft.com/office/officeart/2005/8/layout/hierarchy4"/>
    <dgm:cxn modelId="{0FD3F9EA-BE08-40B2-891A-8D9A675D20B4}" type="presParOf" srcId="{E2DEA658-4E82-4D4C-BC30-F59CB88F501A}" destId="{1109C02F-1B34-447F-9FEF-C88D51297385}" srcOrd="1" destOrd="0" presId="urn:microsoft.com/office/officeart/2005/8/layout/hierarchy4"/>
    <dgm:cxn modelId="{87831612-19D3-4266-8BD4-5ADA46B7587D}" type="presParOf" srcId="{E2DEA658-4E82-4D4C-BC30-F59CB88F501A}" destId="{CF75E693-1EE8-44E9-9047-2A9D33D1A41F}" srcOrd="2" destOrd="0" presId="urn:microsoft.com/office/officeart/2005/8/layout/hierarchy4"/>
    <dgm:cxn modelId="{386B4E82-450D-4984-8ECD-C7550BC87883}" type="presParOf" srcId="{CF75E693-1EE8-44E9-9047-2A9D33D1A41F}" destId="{B9D10E64-F5B4-404F-901D-8ED50000A956}" srcOrd="0" destOrd="0" presId="urn:microsoft.com/office/officeart/2005/8/layout/hierarchy4"/>
    <dgm:cxn modelId="{9CE36357-FB3D-4A51-86B7-AF89C5D51096}" type="presParOf" srcId="{B9D10E64-F5B4-404F-901D-8ED50000A956}" destId="{E4066AC9-F9BF-4DD4-9216-B40BBC7FD65F}" srcOrd="0" destOrd="0" presId="urn:microsoft.com/office/officeart/2005/8/layout/hierarchy4"/>
    <dgm:cxn modelId="{E7125440-C879-4DC0-B3A4-F9FE6A9D0A09}" type="presParOf" srcId="{B9D10E64-F5B4-404F-901D-8ED50000A956}" destId="{C2E87DBA-C435-4C84-A11E-8719C9B6CB65}" srcOrd="1" destOrd="0" presId="urn:microsoft.com/office/officeart/2005/8/layout/hierarchy4"/>
    <dgm:cxn modelId="{D882F040-431A-445A-BB6C-2EF959A25C14}" type="presParOf" srcId="{CF75E693-1EE8-44E9-9047-2A9D33D1A41F}" destId="{978C6E79-DA06-449F-B08B-BB7762BB8BED}" srcOrd="1" destOrd="0" presId="urn:microsoft.com/office/officeart/2005/8/layout/hierarchy4"/>
    <dgm:cxn modelId="{CB255F63-3CC4-4F43-BFF1-7E7BD5AE50EF}" type="presParOf" srcId="{CF75E693-1EE8-44E9-9047-2A9D33D1A41F}" destId="{9F093E58-B579-4802-AF35-2BF3CC614386}" srcOrd="2" destOrd="0" presId="urn:microsoft.com/office/officeart/2005/8/layout/hierarchy4"/>
    <dgm:cxn modelId="{69981398-16B4-4BAA-93D9-054AABD666B7}" type="presParOf" srcId="{9F093E58-B579-4802-AF35-2BF3CC614386}" destId="{89F123FC-6D9C-4DC5-8CA6-DAB633AFCE72}" srcOrd="0" destOrd="0" presId="urn:microsoft.com/office/officeart/2005/8/layout/hierarchy4"/>
    <dgm:cxn modelId="{E8FA30FB-9901-481B-8ED9-A479EED2796D}" type="presParOf" srcId="{9F093E58-B579-4802-AF35-2BF3CC614386}" destId="{DB818DB3-73EB-4B7D-A8C3-88DD1BF38DF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20EB816-3862-4D47-BF29-ADDFB08EBC29}" type="doc">
      <dgm:prSet loTypeId="urn:microsoft.com/office/officeart/2005/8/layout/chart3" loCatId="relationship" qsTypeId="urn:microsoft.com/office/officeart/2005/8/quickstyle/3d9" qsCatId="3D" csTypeId="urn:microsoft.com/office/officeart/2005/8/colors/accent1_2" csCatId="accent1" phldr="1"/>
      <dgm:spPr/>
    </dgm:pt>
    <dgm:pt modelId="{DC502D38-7399-4146-9C00-3075D1F5D105}">
      <dgm:prSet phldrT="[Текст]" custT="1"/>
      <dgm:spPr/>
      <dgm:t>
        <a:bodyPr/>
        <a:lstStyle/>
        <a:p>
          <a:r>
            <a:rPr lang="ru-RU" sz="6600" dirty="0" smtClean="0"/>
            <a:t>9</a:t>
          </a:r>
          <a:endParaRPr lang="ru-RU" sz="6600" dirty="0"/>
        </a:p>
      </dgm:t>
    </dgm:pt>
    <dgm:pt modelId="{0EED5E98-9CE0-4A5A-976F-F45C240A9121}" type="parTrans" cxnId="{F79493EA-F0D1-4AA0-8CD9-D841C4A4009E}">
      <dgm:prSet/>
      <dgm:spPr/>
      <dgm:t>
        <a:bodyPr/>
        <a:lstStyle/>
        <a:p>
          <a:endParaRPr lang="ru-RU"/>
        </a:p>
      </dgm:t>
    </dgm:pt>
    <dgm:pt modelId="{BD2A5C2A-F8E0-4877-947A-E61C92877D42}" type="sibTrans" cxnId="{F79493EA-F0D1-4AA0-8CD9-D841C4A4009E}">
      <dgm:prSet/>
      <dgm:spPr/>
      <dgm:t>
        <a:bodyPr/>
        <a:lstStyle/>
        <a:p>
          <a:endParaRPr lang="ru-RU"/>
        </a:p>
      </dgm:t>
    </dgm:pt>
    <dgm:pt modelId="{7314C811-1810-420E-AA85-98AD4E9FF6AD}">
      <dgm:prSet phldrT="[Текст]" custT="1"/>
      <dgm:spPr/>
      <dgm:t>
        <a:bodyPr/>
        <a:lstStyle/>
        <a:p>
          <a:r>
            <a:rPr lang="ru-RU" sz="6600" dirty="0" smtClean="0"/>
            <a:t>9</a:t>
          </a:r>
          <a:endParaRPr lang="ru-RU" sz="6600" dirty="0">
            <a:latin typeface="Times New Roman" pitchFamily="18" charset="0"/>
            <a:cs typeface="Times New Roman" pitchFamily="18" charset="0"/>
          </a:endParaRPr>
        </a:p>
      </dgm:t>
    </dgm:pt>
    <dgm:pt modelId="{5EB43723-0DFF-4CAB-9AAF-994869C668D0}" type="parTrans" cxnId="{B351F0F6-7F46-477E-8D51-701C8013C40B}">
      <dgm:prSet/>
      <dgm:spPr/>
      <dgm:t>
        <a:bodyPr/>
        <a:lstStyle/>
        <a:p>
          <a:endParaRPr lang="ru-RU"/>
        </a:p>
      </dgm:t>
    </dgm:pt>
    <dgm:pt modelId="{EA9398A9-F3F8-429A-B119-C83ABF6A6BC1}" type="sibTrans" cxnId="{B351F0F6-7F46-477E-8D51-701C8013C40B}">
      <dgm:prSet/>
      <dgm:spPr/>
      <dgm:t>
        <a:bodyPr/>
        <a:lstStyle/>
        <a:p>
          <a:endParaRPr lang="ru-RU"/>
        </a:p>
      </dgm:t>
    </dgm:pt>
    <dgm:pt modelId="{AD9F4C46-B900-462A-87A3-2FCC8F9CCA9D}" type="pres">
      <dgm:prSet presAssocID="{C20EB816-3862-4D47-BF29-ADDFB08EBC29}" presName="compositeShape" presStyleCnt="0">
        <dgm:presLayoutVars>
          <dgm:chMax val="7"/>
          <dgm:dir/>
          <dgm:resizeHandles val="exact"/>
        </dgm:presLayoutVars>
      </dgm:prSet>
      <dgm:spPr/>
    </dgm:pt>
    <dgm:pt modelId="{EDA0C7E8-8254-46BB-86F1-09FD470BE1F5}" type="pres">
      <dgm:prSet presAssocID="{C20EB816-3862-4D47-BF29-ADDFB08EBC29}" presName="wedge1" presStyleLbl="node1" presStyleIdx="0" presStyleCnt="2" custLinFactNeighborX="2524" custLinFactNeighborY="1524"/>
      <dgm:spPr/>
      <dgm:t>
        <a:bodyPr/>
        <a:lstStyle/>
        <a:p>
          <a:endParaRPr lang="ru-RU"/>
        </a:p>
      </dgm:t>
    </dgm:pt>
    <dgm:pt modelId="{443F681E-FC67-4EC1-9187-0E378A5966B9}" type="pres">
      <dgm:prSet presAssocID="{C20EB816-3862-4D47-BF29-ADDFB08EBC29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F888C9-04FD-449A-AC6F-AEAF344BD093}" type="pres">
      <dgm:prSet presAssocID="{C20EB816-3862-4D47-BF29-ADDFB08EBC29}" presName="wedge2" presStyleLbl="node1" presStyleIdx="1" presStyleCnt="2"/>
      <dgm:spPr/>
      <dgm:t>
        <a:bodyPr/>
        <a:lstStyle/>
        <a:p>
          <a:endParaRPr lang="ru-RU"/>
        </a:p>
      </dgm:t>
    </dgm:pt>
    <dgm:pt modelId="{688B115E-F679-403E-91EC-3A7691722CB0}" type="pres">
      <dgm:prSet presAssocID="{C20EB816-3862-4D47-BF29-ADDFB08EBC29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C4F1EF-A28A-44C9-88E9-4BA7A0A35846}" type="presOf" srcId="{7314C811-1810-420E-AA85-98AD4E9FF6AD}" destId="{688B115E-F679-403E-91EC-3A7691722CB0}" srcOrd="1" destOrd="0" presId="urn:microsoft.com/office/officeart/2005/8/layout/chart3"/>
    <dgm:cxn modelId="{60DC4A1E-6A26-42C2-8A13-5ACA6FDC77EE}" type="presOf" srcId="{7314C811-1810-420E-AA85-98AD4E9FF6AD}" destId="{2AF888C9-04FD-449A-AC6F-AEAF344BD093}" srcOrd="0" destOrd="0" presId="urn:microsoft.com/office/officeart/2005/8/layout/chart3"/>
    <dgm:cxn modelId="{724DA4A2-355D-4E97-B933-7503185D8671}" type="presOf" srcId="{DC502D38-7399-4146-9C00-3075D1F5D105}" destId="{443F681E-FC67-4EC1-9187-0E378A5966B9}" srcOrd="1" destOrd="0" presId="urn:microsoft.com/office/officeart/2005/8/layout/chart3"/>
    <dgm:cxn modelId="{B351F0F6-7F46-477E-8D51-701C8013C40B}" srcId="{C20EB816-3862-4D47-BF29-ADDFB08EBC29}" destId="{7314C811-1810-420E-AA85-98AD4E9FF6AD}" srcOrd="1" destOrd="0" parTransId="{5EB43723-0DFF-4CAB-9AAF-994869C668D0}" sibTransId="{EA9398A9-F3F8-429A-B119-C83ABF6A6BC1}"/>
    <dgm:cxn modelId="{F79493EA-F0D1-4AA0-8CD9-D841C4A4009E}" srcId="{C20EB816-3862-4D47-BF29-ADDFB08EBC29}" destId="{DC502D38-7399-4146-9C00-3075D1F5D105}" srcOrd="0" destOrd="0" parTransId="{0EED5E98-9CE0-4A5A-976F-F45C240A9121}" sibTransId="{BD2A5C2A-F8E0-4877-947A-E61C92877D42}"/>
    <dgm:cxn modelId="{6E16ECDF-921A-42DF-AC3A-44F8A719CD91}" type="presOf" srcId="{DC502D38-7399-4146-9C00-3075D1F5D105}" destId="{EDA0C7E8-8254-46BB-86F1-09FD470BE1F5}" srcOrd="0" destOrd="0" presId="urn:microsoft.com/office/officeart/2005/8/layout/chart3"/>
    <dgm:cxn modelId="{B7351CAA-D5FA-4235-B86D-301131321F7C}" type="presOf" srcId="{C20EB816-3862-4D47-BF29-ADDFB08EBC29}" destId="{AD9F4C46-B900-462A-87A3-2FCC8F9CCA9D}" srcOrd="0" destOrd="0" presId="urn:microsoft.com/office/officeart/2005/8/layout/chart3"/>
    <dgm:cxn modelId="{1732FED1-F587-42AC-B6D5-883848F52A9C}" type="presParOf" srcId="{AD9F4C46-B900-462A-87A3-2FCC8F9CCA9D}" destId="{EDA0C7E8-8254-46BB-86F1-09FD470BE1F5}" srcOrd="0" destOrd="0" presId="urn:microsoft.com/office/officeart/2005/8/layout/chart3"/>
    <dgm:cxn modelId="{A53682EA-CAC8-4B98-B2C0-138CC3A7876E}" type="presParOf" srcId="{AD9F4C46-B900-462A-87A3-2FCC8F9CCA9D}" destId="{443F681E-FC67-4EC1-9187-0E378A5966B9}" srcOrd="1" destOrd="0" presId="urn:microsoft.com/office/officeart/2005/8/layout/chart3"/>
    <dgm:cxn modelId="{A4B9EB86-C4E8-4E33-A349-3EFF1C807F7A}" type="presParOf" srcId="{AD9F4C46-B900-462A-87A3-2FCC8F9CCA9D}" destId="{2AF888C9-04FD-449A-AC6F-AEAF344BD093}" srcOrd="2" destOrd="0" presId="urn:microsoft.com/office/officeart/2005/8/layout/chart3"/>
    <dgm:cxn modelId="{0B4882BB-0CD4-4E99-8280-F886F4C51C68}" type="presParOf" srcId="{AD9F4C46-B900-462A-87A3-2FCC8F9CCA9D}" destId="{688B115E-F679-403E-91EC-3A7691722CB0}" srcOrd="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2D11CA0-5DB9-4C84-8006-7CB41EE8F1D8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4495674-9601-4560-8C31-F00C82C56BA8}">
      <dgm:prSet phldrT="[Текст]"/>
      <dgm:spPr/>
      <dgm:t>
        <a:bodyPr/>
        <a:lstStyle/>
        <a:p>
          <a:r>
            <a:rPr lang="ru-RU" b="1" dirty="0" smtClean="0">
              <a:ln w="12700">
                <a:solidFill>
                  <a:schemeClr val="accent5">
                    <a:lumMod val="50000"/>
                  </a:schemeClr>
                </a:solidFill>
              </a:ln>
            </a:rPr>
            <a:t>КОД 1</a:t>
          </a:r>
          <a:endParaRPr lang="ru-RU" b="1" dirty="0">
            <a:ln w="12700">
              <a:solidFill>
                <a:schemeClr val="accent5">
                  <a:lumMod val="50000"/>
                </a:schemeClr>
              </a:solidFill>
            </a:ln>
          </a:endParaRPr>
        </a:p>
      </dgm:t>
    </dgm:pt>
    <dgm:pt modelId="{F924125E-A0AC-475A-A36E-1C76D5B034B9}" type="parTrans" cxnId="{DEF72289-0379-4481-A531-A66E18F6B355}">
      <dgm:prSet/>
      <dgm:spPr/>
      <dgm:t>
        <a:bodyPr/>
        <a:lstStyle/>
        <a:p>
          <a:endParaRPr lang="ru-RU"/>
        </a:p>
      </dgm:t>
    </dgm:pt>
    <dgm:pt modelId="{B740FD20-35F8-4EE9-BFBD-CB8B4FB98695}" type="sibTrans" cxnId="{DEF72289-0379-4481-A531-A66E18F6B355}">
      <dgm:prSet/>
      <dgm:spPr/>
      <dgm:t>
        <a:bodyPr/>
        <a:lstStyle/>
        <a:p>
          <a:endParaRPr lang="ru-RU"/>
        </a:p>
      </dgm:t>
    </dgm:pt>
    <dgm:pt modelId="{4D8DDD07-E6A4-45E8-A7FB-2E160A769D2B}">
      <dgm:prSet phldrT="[Текст]"/>
      <dgm:spPr/>
      <dgm:t>
        <a:bodyPr/>
        <a:lstStyle/>
        <a:p>
          <a:r>
            <a:rPr lang="ru-RU" dirty="0" smtClean="0"/>
            <a:t>Время</a:t>
          </a:r>
          <a:br>
            <a:rPr lang="ru-RU" dirty="0" smtClean="0"/>
          </a:br>
          <a:r>
            <a:rPr lang="ru-RU" dirty="0" smtClean="0"/>
            <a:t>19,5 час</a:t>
          </a:r>
          <a:endParaRPr lang="ru-RU" dirty="0"/>
        </a:p>
      </dgm:t>
    </dgm:pt>
    <dgm:pt modelId="{EC2EB24D-64A4-4F3C-9C85-F30BD0AD9A16}" type="parTrans" cxnId="{9790F8DE-C5D6-4F0F-8B3A-1DA35DC3F4F9}">
      <dgm:prSet/>
      <dgm:spPr/>
      <dgm:t>
        <a:bodyPr/>
        <a:lstStyle/>
        <a:p>
          <a:endParaRPr lang="ru-RU"/>
        </a:p>
      </dgm:t>
    </dgm:pt>
    <dgm:pt modelId="{0CE240A2-E2E3-485D-8D20-D5A52F169EC8}" type="sibTrans" cxnId="{9790F8DE-C5D6-4F0F-8B3A-1DA35DC3F4F9}">
      <dgm:prSet/>
      <dgm:spPr/>
      <dgm:t>
        <a:bodyPr/>
        <a:lstStyle/>
        <a:p>
          <a:endParaRPr lang="ru-RU"/>
        </a:p>
      </dgm:t>
    </dgm:pt>
    <dgm:pt modelId="{3E8DA6C9-6E1E-4A2F-8939-998B23D2442F}">
      <dgm:prSet phldrT="[Текст]"/>
      <dgm:spPr/>
      <dgm:t>
        <a:bodyPr/>
        <a:lstStyle/>
        <a:p>
          <a:r>
            <a:rPr lang="ru-RU" dirty="0" smtClean="0"/>
            <a:t>Макс</a:t>
          </a:r>
          <a:br>
            <a:rPr lang="ru-RU" dirty="0" smtClean="0"/>
          </a:br>
          <a:r>
            <a:rPr lang="ru-RU" dirty="0" smtClean="0"/>
            <a:t>100 баллов</a:t>
          </a:r>
          <a:endParaRPr lang="ru-RU" dirty="0"/>
        </a:p>
      </dgm:t>
    </dgm:pt>
    <dgm:pt modelId="{AB1EDAD8-3F9A-499C-84E5-80596AE072A2}" type="parTrans" cxnId="{6DB24C2B-EF03-453C-9989-B88CEA64A6F4}">
      <dgm:prSet/>
      <dgm:spPr/>
      <dgm:t>
        <a:bodyPr/>
        <a:lstStyle/>
        <a:p>
          <a:endParaRPr lang="ru-RU"/>
        </a:p>
      </dgm:t>
    </dgm:pt>
    <dgm:pt modelId="{BDE391CA-BB33-43E8-8653-0EF04699FD2D}" type="sibTrans" cxnId="{6DB24C2B-EF03-453C-9989-B88CEA64A6F4}">
      <dgm:prSet/>
      <dgm:spPr/>
      <dgm:t>
        <a:bodyPr/>
        <a:lstStyle/>
        <a:p>
          <a:endParaRPr lang="ru-RU"/>
        </a:p>
      </dgm:t>
    </dgm:pt>
    <dgm:pt modelId="{E950D94E-EA29-4996-8B34-3C33F973F25A}">
      <dgm:prSet phldrT="[Текст]"/>
      <dgm:spPr/>
      <dgm:t>
        <a:bodyPr/>
        <a:lstStyle/>
        <a:p>
          <a:r>
            <a:rPr lang="ru-RU" b="1" dirty="0" smtClean="0">
              <a:ln w="12700">
                <a:solidFill>
                  <a:schemeClr val="accent5">
                    <a:lumMod val="50000"/>
                  </a:schemeClr>
                </a:solidFill>
              </a:ln>
            </a:rPr>
            <a:t>КОД 2</a:t>
          </a:r>
          <a:endParaRPr lang="ru-RU" b="1" dirty="0">
            <a:ln w="12700">
              <a:solidFill>
                <a:schemeClr val="accent5">
                  <a:lumMod val="50000"/>
                </a:schemeClr>
              </a:solidFill>
            </a:ln>
          </a:endParaRPr>
        </a:p>
      </dgm:t>
    </dgm:pt>
    <dgm:pt modelId="{C1B5E6E6-5F3E-47AB-A5CB-C45F0BA81B72}" type="parTrans" cxnId="{E41794BF-DE5B-4AA0-99CE-632522058188}">
      <dgm:prSet/>
      <dgm:spPr/>
      <dgm:t>
        <a:bodyPr/>
        <a:lstStyle/>
        <a:p>
          <a:endParaRPr lang="ru-RU"/>
        </a:p>
      </dgm:t>
    </dgm:pt>
    <dgm:pt modelId="{3375A39D-D7FD-4946-94C6-007154AB8F16}" type="sibTrans" cxnId="{E41794BF-DE5B-4AA0-99CE-632522058188}">
      <dgm:prSet/>
      <dgm:spPr/>
      <dgm:t>
        <a:bodyPr/>
        <a:lstStyle/>
        <a:p>
          <a:endParaRPr lang="ru-RU"/>
        </a:p>
      </dgm:t>
    </dgm:pt>
    <dgm:pt modelId="{ADB3E29E-B2F1-471B-B602-BE6BEC90FF1B}">
      <dgm:prSet phldrT="[Текст]"/>
      <dgm:spPr/>
      <dgm:t>
        <a:bodyPr/>
        <a:lstStyle/>
        <a:p>
          <a:r>
            <a:rPr lang="ru-RU" dirty="0" smtClean="0"/>
            <a:t>Время</a:t>
          </a:r>
          <a:br>
            <a:rPr lang="ru-RU" dirty="0" smtClean="0"/>
          </a:br>
          <a:r>
            <a:rPr lang="ru-RU" dirty="0" smtClean="0"/>
            <a:t>6,5 час</a:t>
          </a:r>
          <a:endParaRPr lang="ru-RU" dirty="0"/>
        </a:p>
      </dgm:t>
    </dgm:pt>
    <dgm:pt modelId="{441FA4CC-AB5C-42D5-9DAD-CC430A1C469F}" type="parTrans" cxnId="{87E74C0D-D5C4-4BD2-A4F4-AA60E8EC2BBC}">
      <dgm:prSet/>
      <dgm:spPr/>
      <dgm:t>
        <a:bodyPr/>
        <a:lstStyle/>
        <a:p>
          <a:endParaRPr lang="ru-RU"/>
        </a:p>
      </dgm:t>
    </dgm:pt>
    <dgm:pt modelId="{68BAF6F2-B430-4DAE-BE99-EE7CD861ECDE}" type="sibTrans" cxnId="{87E74C0D-D5C4-4BD2-A4F4-AA60E8EC2BBC}">
      <dgm:prSet/>
      <dgm:spPr/>
      <dgm:t>
        <a:bodyPr/>
        <a:lstStyle/>
        <a:p>
          <a:endParaRPr lang="ru-RU"/>
        </a:p>
      </dgm:t>
    </dgm:pt>
    <dgm:pt modelId="{08302EDC-1A16-4FB5-A03F-88FDBA7D4208}">
      <dgm:prSet phldrT="[Текст]"/>
      <dgm:spPr/>
      <dgm:t>
        <a:bodyPr/>
        <a:lstStyle/>
        <a:p>
          <a:r>
            <a:rPr lang="ru-RU" dirty="0" smtClean="0"/>
            <a:t>Макс</a:t>
          </a:r>
          <a:br>
            <a:rPr lang="ru-RU" dirty="0" smtClean="0"/>
          </a:br>
          <a:r>
            <a:rPr lang="ru-RU" dirty="0" smtClean="0"/>
            <a:t>33 балла</a:t>
          </a:r>
          <a:endParaRPr lang="ru-RU" dirty="0"/>
        </a:p>
      </dgm:t>
    </dgm:pt>
    <dgm:pt modelId="{580C3989-D4CD-4508-93F6-83C35C7F3185}" type="parTrans" cxnId="{EDE3106B-DA70-49F4-BD3B-32DD87EF2256}">
      <dgm:prSet/>
      <dgm:spPr/>
      <dgm:t>
        <a:bodyPr/>
        <a:lstStyle/>
        <a:p>
          <a:endParaRPr lang="ru-RU"/>
        </a:p>
      </dgm:t>
    </dgm:pt>
    <dgm:pt modelId="{06804455-1FF6-43BA-A150-6C49636CD6FF}" type="sibTrans" cxnId="{EDE3106B-DA70-49F4-BD3B-32DD87EF2256}">
      <dgm:prSet/>
      <dgm:spPr/>
      <dgm:t>
        <a:bodyPr/>
        <a:lstStyle/>
        <a:p>
          <a:endParaRPr lang="ru-RU"/>
        </a:p>
      </dgm:t>
    </dgm:pt>
    <dgm:pt modelId="{EA4439D4-86A7-4B7D-BFF0-BF9407363776}">
      <dgm:prSet phldrT="[Текст]"/>
      <dgm:spPr/>
      <dgm:t>
        <a:bodyPr/>
        <a:lstStyle/>
        <a:p>
          <a:r>
            <a:rPr lang="ru-RU" b="1" dirty="0" smtClean="0">
              <a:ln w="12700">
                <a:solidFill>
                  <a:schemeClr val="accent5">
                    <a:lumMod val="50000"/>
                  </a:schemeClr>
                </a:solidFill>
              </a:ln>
            </a:rPr>
            <a:t>КОД 3</a:t>
          </a:r>
          <a:endParaRPr lang="ru-RU" b="1" dirty="0">
            <a:ln w="12700">
              <a:solidFill>
                <a:schemeClr val="accent5">
                  <a:lumMod val="50000"/>
                </a:schemeClr>
              </a:solidFill>
            </a:ln>
          </a:endParaRPr>
        </a:p>
      </dgm:t>
    </dgm:pt>
    <dgm:pt modelId="{10803B40-FB02-415A-B37E-CA996ECF63E7}" type="parTrans" cxnId="{C4DAB0B8-4F37-4B82-8F01-7002C5BD630B}">
      <dgm:prSet/>
      <dgm:spPr/>
      <dgm:t>
        <a:bodyPr/>
        <a:lstStyle/>
        <a:p>
          <a:endParaRPr lang="ru-RU"/>
        </a:p>
      </dgm:t>
    </dgm:pt>
    <dgm:pt modelId="{9E3CCCAA-765B-4303-B4AD-E82E3871746F}" type="sibTrans" cxnId="{C4DAB0B8-4F37-4B82-8F01-7002C5BD630B}">
      <dgm:prSet/>
      <dgm:spPr/>
      <dgm:t>
        <a:bodyPr/>
        <a:lstStyle/>
        <a:p>
          <a:endParaRPr lang="ru-RU"/>
        </a:p>
      </dgm:t>
    </dgm:pt>
    <dgm:pt modelId="{19FE7BCB-5883-4EDC-9341-C618ED02968A}">
      <dgm:prSet phldrT="[Текст]"/>
      <dgm:spPr/>
      <dgm:t>
        <a:bodyPr/>
        <a:lstStyle/>
        <a:p>
          <a:r>
            <a:rPr lang="ru-RU" dirty="0" smtClean="0"/>
            <a:t>12</a:t>
          </a:r>
          <a:br>
            <a:rPr lang="ru-RU" dirty="0" smtClean="0"/>
          </a:br>
          <a:r>
            <a:rPr lang="ru-RU" dirty="0" smtClean="0"/>
            <a:t>модулей</a:t>
          </a:r>
          <a:endParaRPr lang="ru-RU" dirty="0"/>
        </a:p>
      </dgm:t>
    </dgm:pt>
    <dgm:pt modelId="{F808F2B4-1074-41AE-B0C3-A3F2C242351B}" type="parTrans" cxnId="{31F534BF-1F6A-4F83-930A-D08C678F5876}">
      <dgm:prSet/>
      <dgm:spPr/>
      <dgm:t>
        <a:bodyPr/>
        <a:lstStyle/>
        <a:p>
          <a:endParaRPr lang="ru-RU"/>
        </a:p>
      </dgm:t>
    </dgm:pt>
    <dgm:pt modelId="{92E5336C-FDCD-4390-B485-734BA911A7B0}" type="sibTrans" cxnId="{31F534BF-1F6A-4F83-930A-D08C678F5876}">
      <dgm:prSet/>
      <dgm:spPr/>
      <dgm:t>
        <a:bodyPr/>
        <a:lstStyle/>
        <a:p>
          <a:endParaRPr lang="ru-RU"/>
        </a:p>
      </dgm:t>
    </dgm:pt>
    <dgm:pt modelId="{23391203-BD17-4371-BBDA-B6245E4D2D61}">
      <dgm:prSet phldrT="[Текст]"/>
      <dgm:spPr/>
      <dgm:t>
        <a:bodyPr/>
        <a:lstStyle/>
        <a:p>
          <a:r>
            <a:rPr lang="ru-RU" dirty="0" smtClean="0"/>
            <a:t>Время</a:t>
          </a:r>
          <a:br>
            <a:rPr lang="ru-RU" dirty="0" smtClean="0"/>
          </a:br>
          <a:r>
            <a:rPr lang="ru-RU" dirty="0" smtClean="0"/>
            <a:t>13 час</a:t>
          </a:r>
          <a:endParaRPr lang="ru-RU" dirty="0"/>
        </a:p>
      </dgm:t>
    </dgm:pt>
    <dgm:pt modelId="{592D4585-A595-4C4E-AC2E-93BFD96A21D6}" type="parTrans" cxnId="{1CB7E403-66C4-4C60-BF4A-08DD481B0E7F}">
      <dgm:prSet/>
      <dgm:spPr/>
      <dgm:t>
        <a:bodyPr/>
        <a:lstStyle/>
        <a:p>
          <a:endParaRPr lang="ru-RU"/>
        </a:p>
      </dgm:t>
    </dgm:pt>
    <dgm:pt modelId="{0D97142A-0D95-4790-8672-BE8E8A80EF30}" type="sibTrans" cxnId="{1CB7E403-66C4-4C60-BF4A-08DD481B0E7F}">
      <dgm:prSet/>
      <dgm:spPr/>
      <dgm:t>
        <a:bodyPr/>
        <a:lstStyle/>
        <a:p>
          <a:endParaRPr lang="ru-RU"/>
        </a:p>
      </dgm:t>
    </dgm:pt>
    <dgm:pt modelId="{A84DC23F-1F9D-4851-9AD4-7E8B82EC6E5A}">
      <dgm:prSet phldrT="[Текст]"/>
      <dgm:spPr/>
      <dgm:t>
        <a:bodyPr/>
        <a:lstStyle/>
        <a:p>
          <a:r>
            <a:rPr lang="ru-RU" dirty="0" smtClean="0"/>
            <a:t>Макс</a:t>
          </a:r>
          <a:br>
            <a:rPr lang="ru-RU" dirty="0" smtClean="0"/>
          </a:br>
          <a:r>
            <a:rPr lang="ru-RU" dirty="0" smtClean="0"/>
            <a:t>68 баллов</a:t>
          </a:r>
          <a:endParaRPr lang="ru-RU" dirty="0"/>
        </a:p>
      </dgm:t>
    </dgm:pt>
    <dgm:pt modelId="{D45F336C-BB49-40DC-B8B4-B5DED617E37A}" type="parTrans" cxnId="{73C9AFB2-46AC-4976-95DB-3807E28288C9}">
      <dgm:prSet/>
      <dgm:spPr/>
      <dgm:t>
        <a:bodyPr/>
        <a:lstStyle/>
        <a:p>
          <a:endParaRPr lang="ru-RU"/>
        </a:p>
      </dgm:t>
    </dgm:pt>
    <dgm:pt modelId="{704513F0-6A0C-41D7-B75F-5C6D1D372ED0}" type="sibTrans" cxnId="{73C9AFB2-46AC-4976-95DB-3807E28288C9}">
      <dgm:prSet/>
      <dgm:spPr/>
      <dgm:t>
        <a:bodyPr/>
        <a:lstStyle/>
        <a:p>
          <a:endParaRPr lang="ru-RU"/>
        </a:p>
      </dgm:t>
    </dgm:pt>
    <dgm:pt modelId="{93B02719-ECF7-4A7A-8CD8-324AC2D1F026}">
      <dgm:prSet phldrT="[Текст]"/>
      <dgm:spPr/>
      <dgm:t>
        <a:bodyPr/>
        <a:lstStyle/>
        <a:p>
          <a:r>
            <a:rPr lang="ru-RU" dirty="0" smtClean="0"/>
            <a:t>7 </a:t>
          </a:r>
          <a:br>
            <a:rPr lang="ru-RU" dirty="0" smtClean="0"/>
          </a:br>
          <a:r>
            <a:rPr lang="ru-RU" dirty="0" smtClean="0"/>
            <a:t>модулей</a:t>
          </a:r>
          <a:endParaRPr lang="ru-RU" dirty="0"/>
        </a:p>
      </dgm:t>
    </dgm:pt>
    <dgm:pt modelId="{E6A5053D-DCFC-4E5B-A958-D6028F34977F}" type="parTrans" cxnId="{FB474F68-C064-40DE-880A-8A589D1B70C0}">
      <dgm:prSet/>
      <dgm:spPr/>
      <dgm:t>
        <a:bodyPr/>
        <a:lstStyle/>
        <a:p>
          <a:endParaRPr lang="ru-RU"/>
        </a:p>
      </dgm:t>
    </dgm:pt>
    <dgm:pt modelId="{3028FDE0-DF92-4C5B-9F34-54553A3334E9}" type="sibTrans" cxnId="{FB474F68-C064-40DE-880A-8A589D1B70C0}">
      <dgm:prSet/>
      <dgm:spPr/>
      <dgm:t>
        <a:bodyPr/>
        <a:lstStyle/>
        <a:p>
          <a:endParaRPr lang="ru-RU"/>
        </a:p>
      </dgm:t>
    </dgm:pt>
    <dgm:pt modelId="{44B28AEF-86C2-4B42-A503-4AA05250BDD9}">
      <dgm:prSet phldrT="[Текст]"/>
      <dgm:spPr/>
      <dgm:t>
        <a:bodyPr/>
        <a:lstStyle/>
        <a:p>
          <a:r>
            <a:rPr lang="ru-RU" dirty="0" smtClean="0"/>
            <a:t>3 </a:t>
          </a:r>
          <a:br>
            <a:rPr lang="ru-RU" dirty="0" smtClean="0"/>
          </a:br>
          <a:r>
            <a:rPr lang="ru-RU" dirty="0" smtClean="0"/>
            <a:t>модуля</a:t>
          </a:r>
          <a:endParaRPr lang="ru-RU" dirty="0"/>
        </a:p>
      </dgm:t>
    </dgm:pt>
    <dgm:pt modelId="{CDA57B5C-5FFB-4008-A0BF-3F2488BAF048}" type="parTrans" cxnId="{101E4EFD-9A5C-4C3C-8ACB-BDD97379A52A}">
      <dgm:prSet/>
      <dgm:spPr/>
      <dgm:t>
        <a:bodyPr/>
        <a:lstStyle/>
        <a:p>
          <a:endParaRPr lang="ru-RU"/>
        </a:p>
      </dgm:t>
    </dgm:pt>
    <dgm:pt modelId="{0630A24F-8C8D-4F5D-A438-5D2C14350854}" type="sibTrans" cxnId="{101E4EFD-9A5C-4C3C-8ACB-BDD97379A52A}">
      <dgm:prSet/>
      <dgm:spPr/>
      <dgm:t>
        <a:bodyPr/>
        <a:lstStyle/>
        <a:p>
          <a:endParaRPr lang="ru-RU"/>
        </a:p>
      </dgm:t>
    </dgm:pt>
    <dgm:pt modelId="{EF99AA0C-58CA-4542-BD32-0DFC35BAF706}" type="pres">
      <dgm:prSet presAssocID="{C2D11CA0-5DB9-4C84-8006-7CB41EE8F1D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92CE4D7-163B-4863-B64D-868C0EAD9BCB}" type="pres">
      <dgm:prSet presAssocID="{14495674-9601-4560-8C31-F00C82C56BA8}" presName="root" presStyleCnt="0"/>
      <dgm:spPr/>
    </dgm:pt>
    <dgm:pt modelId="{3467914C-648D-496A-B2EA-C1AB27DF30DF}" type="pres">
      <dgm:prSet presAssocID="{14495674-9601-4560-8C31-F00C82C56BA8}" presName="rootComposite" presStyleCnt="0"/>
      <dgm:spPr/>
    </dgm:pt>
    <dgm:pt modelId="{AC913C16-4267-49D4-8AA4-CE4E4828827F}" type="pres">
      <dgm:prSet presAssocID="{14495674-9601-4560-8C31-F00C82C56BA8}" presName="rootText" presStyleLbl="node1" presStyleIdx="0" presStyleCnt="3"/>
      <dgm:spPr/>
      <dgm:t>
        <a:bodyPr/>
        <a:lstStyle/>
        <a:p>
          <a:endParaRPr lang="ru-RU"/>
        </a:p>
      </dgm:t>
    </dgm:pt>
    <dgm:pt modelId="{3877E556-4133-41A8-889B-B1018CBA28F0}" type="pres">
      <dgm:prSet presAssocID="{14495674-9601-4560-8C31-F00C82C56BA8}" presName="rootConnector" presStyleLbl="node1" presStyleIdx="0" presStyleCnt="3"/>
      <dgm:spPr/>
      <dgm:t>
        <a:bodyPr/>
        <a:lstStyle/>
        <a:p>
          <a:endParaRPr lang="ru-RU"/>
        </a:p>
      </dgm:t>
    </dgm:pt>
    <dgm:pt modelId="{864FC707-08F9-4A61-9884-15886736A6B9}" type="pres">
      <dgm:prSet presAssocID="{14495674-9601-4560-8C31-F00C82C56BA8}" presName="childShape" presStyleCnt="0"/>
      <dgm:spPr/>
    </dgm:pt>
    <dgm:pt modelId="{5A580687-D1CD-4EFC-8A41-1C2648A29F51}" type="pres">
      <dgm:prSet presAssocID="{EC2EB24D-64A4-4F3C-9C85-F30BD0AD9A16}" presName="Name13" presStyleLbl="parChTrans1D2" presStyleIdx="0" presStyleCnt="9"/>
      <dgm:spPr/>
      <dgm:t>
        <a:bodyPr/>
        <a:lstStyle/>
        <a:p>
          <a:endParaRPr lang="ru-RU"/>
        </a:p>
      </dgm:t>
    </dgm:pt>
    <dgm:pt modelId="{B60D2963-9F6A-4B6C-A64F-0CB90DA62B40}" type="pres">
      <dgm:prSet presAssocID="{4D8DDD07-E6A4-45E8-A7FB-2E160A769D2B}" presName="childText" presStyleLbl="bgAcc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9A365A-1B11-4D73-B627-4BCBF5511414}" type="pres">
      <dgm:prSet presAssocID="{AB1EDAD8-3F9A-499C-84E5-80596AE072A2}" presName="Name13" presStyleLbl="parChTrans1D2" presStyleIdx="1" presStyleCnt="9"/>
      <dgm:spPr/>
      <dgm:t>
        <a:bodyPr/>
        <a:lstStyle/>
        <a:p>
          <a:endParaRPr lang="ru-RU"/>
        </a:p>
      </dgm:t>
    </dgm:pt>
    <dgm:pt modelId="{1ABBD657-D67F-481E-8C11-0A6D80319C88}" type="pres">
      <dgm:prSet presAssocID="{3E8DA6C9-6E1E-4A2F-8939-998B23D2442F}" presName="childText" presStyleLbl="bgAcc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C19F3B-D6E9-43BC-8E5F-4DB647A1E594}" type="pres">
      <dgm:prSet presAssocID="{F808F2B4-1074-41AE-B0C3-A3F2C242351B}" presName="Name13" presStyleLbl="parChTrans1D2" presStyleIdx="2" presStyleCnt="9"/>
      <dgm:spPr/>
      <dgm:t>
        <a:bodyPr/>
        <a:lstStyle/>
        <a:p>
          <a:endParaRPr lang="ru-RU"/>
        </a:p>
      </dgm:t>
    </dgm:pt>
    <dgm:pt modelId="{E0980206-F61C-4A55-8047-E738747A0EB7}" type="pres">
      <dgm:prSet presAssocID="{19FE7BCB-5883-4EDC-9341-C618ED02968A}" presName="childText" presStyleLbl="bgAcc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EF491D-7426-459E-9D87-7BB1DD697D52}" type="pres">
      <dgm:prSet presAssocID="{E950D94E-EA29-4996-8B34-3C33F973F25A}" presName="root" presStyleCnt="0"/>
      <dgm:spPr/>
    </dgm:pt>
    <dgm:pt modelId="{16F53B67-BA4E-4E1F-93B2-BFDF55252C11}" type="pres">
      <dgm:prSet presAssocID="{E950D94E-EA29-4996-8B34-3C33F973F25A}" presName="rootComposite" presStyleCnt="0"/>
      <dgm:spPr/>
    </dgm:pt>
    <dgm:pt modelId="{04059336-3DEB-414E-A1EA-8D162D0D2710}" type="pres">
      <dgm:prSet presAssocID="{E950D94E-EA29-4996-8B34-3C33F973F25A}" presName="rootText" presStyleLbl="node1" presStyleIdx="1" presStyleCnt="3"/>
      <dgm:spPr/>
      <dgm:t>
        <a:bodyPr/>
        <a:lstStyle/>
        <a:p>
          <a:endParaRPr lang="ru-RU"/>
        </a:p>
      </dgm:t>
    </dgm:pt>
    <dgm:pt modelId="{C177876D-A40F-4E09-9755-B2DF35F52B5A}" type="pres">
      <dgm:prSet presAssocID="{E950D94E-EA29-4996-8B34-3C33F973F25A}" presName="rootConnector" presStyleLbl="node1" presStyleIdx="1" presStyleCnt="3"/>
      <dgm:spPr/>
      <dgm:t>
        <a:bodyPr/>
        <a:lstStyle/>
        <a:p>
          <a:endParaRPr lang="ru-RU"/>
        </a:p>
      </dgm:t>
    </dgm:pt>
    <dgm:pt modelId="{1163537C-05FB-4E21-8433-9F106D7ECD5F}" type="pres">
      <dgm:prSet presAssocID="{E950D94E-EA29-4996-8B34-3C33F973F25A}" presName="childShape" presStyleCnt="0"/>
      <dgm:spPr/>
    </dgm:pt>
    <dgm:pt modelId="{AEC05363-0B48-4E01-9943-F52C0E7E465A}" type="pres">
      <dgm:prSet presAssocID="{592D4585-A595-4C4E-AC2E-93BFD96A21D6}" presName="Name13" presStyleLbl="parChTrans1D2" presStyleIdx="3" presStyleCnt="9"/>
      <dgm:spPr/>
      <dgm:t>
        <a:bodyPr/>
        <a:lstStyle/>
        <a:p>
          <a:endParaRPr lang="ru-RU"/>
        </a:p>
      </dgm:t>
    </dgm:pt>
    <dgm:pt modelId="{3AEA6B1D-0BE8-4C60-866A-D93144E4B05E}" type="pres">
      <dgm:prSet presAssocID="{23391203-BD17-4371-BBDA-B6245E4D2D61}" presName="childText" presStyleLbl="bgAcc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FD64F8-43CF-4FA4-88DE-3D7349274F9D}" type="pres">
      <dgm:prSet presAssocID="{D45F336C-BB49-40DC-B8B4-B5DED617E37A}" presName="Name13" presStyleLbl="parChTrans1D2" presStyleIdx="4" presStyleCnt="9"/>
      <dgm:spPr/>
      <dgm:t>
        <a:bodyPr/>
        <a:lstStyle/>
        <a:p>
          <a:endParaRPr lang="ru-RU"/>
        </a:p>
      </dgm:t>
    </dgm:pt>
    <dgm:pt modelId="{945AEE25-A358-478A-BEAF-35E41EBD11CE}" type="pres">
      <dgm:prSet presAssocID="{A84DC23F-1F9D-4851-9AD4-7E8B82EC6E5A}" presName="childText" presStyleLbl="bgAcc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83465F-C93E-4378-B632-D8FA38041A4C}" type="pres">
      <dgm:prSet presAssocID="{E6A5053D-DCFC-4E5B-A958-D6028F34977F}" presName="Name13" presStyleLbl="parChTrans1D2" presStyleIdx="5" presStyleCnt="9"/>
      <dgm:spPr/>
      <dgm:t>
        <a:bodyPr/>
        <a:lstStyle/>
        <a:p>
          <a:endParaRPr lang="ru-RU"/>
        </a:p>
      </dgm:t>
    </dgm:pt>
    <dgm:pt modelId="{DFCE2808-77BE-4CD2-8F0C-E5A98251335C}" type="pres">
      <dgm:prSet presAssocID="{93B02719-ECF7-4A7A-8CD8-324AC2D1F026}" presName="childText" presStyleLbl="bgAcc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006492-039D-4FA0-9EFC-0D4F0EC15B5F}" type="pres">
      <dgm:prSet presAssocID="{EA4439D4-86A7-4B7D-BFF0-BF9407363776}" presName="root" presStyleCnt="0"/>
      <dgm:spPr/>
    </dgm:pt>
    <dgm:pt modelId="{3549CF0D-83CF-4432-86CE-602CF2EA9ED5}" type="pres">
      <dgm:prSet presAssocID="{EA4439D4-86A7-4B7D-BFF0-BF9407363776}" presName="rootComposite" presStyleCnt="0"/>
      <dgm:spPr/>
    </dgm:pt>
    <dgm:pt modelId="{E4D9D3CD-3B74-4499-9E6A-36DCC6C63B96}" type="pres">
      <dgm:prSet presAssocID="{EA4439D4-86A7-4B7D-BFF0-BF9407363776}" presName="rootText" presStyleLbl="node1" presStyleIdx="2" presStyleCnt="3"/>
      <dgm:spPr/>
      <dgm:t>
        <a:bodyPr/>
        <a:lstStyle/>
        <a:p>
          <a:endParaRPr lang="ru-RU"/>
        </a:p>
      </dgm:t>
    </dgm:pt>
    <dgm:pt modelId="{EA32DF6A-C724-447E-9E58-CC1EC513A3A3}" type="pres">
      <dgm:prSet presAssocID="{EA4439D4-86A7-4B7D-BFF0-BF9407363776}" presName="rootConnector" presStyleLbl="node1" presStyleIdx="2" presStyleCnt="3"/>
      <dgm:spPr/>
      <dgm:t>
        <a:bodyPr/>
        <a:lstStyle/>
        <a:p>
          <a:endParaRPr lang="ru-RU"/>
        </a:p>
      </dgm:t>
    </dgm:pt>
    <dgm:pt modelId="{6A4B5FD9-6D7C-42DD-A5D5-2B0255572B1F}" type="pres">
      <dgm:prSet presAssocID="{EA4439D4-86A7-4B7D-BFF0-BF9407363776}" presName="childShape" presStyleCnt="0"/>
      <dgm:spPr/>
    </dgm:pt>
    <dgm:pt modelId="{96BAD1F9-2978-4FF1-A643-CA7AAA56D938}" type="pres">
      <dgm:prSet presAssocID="{441FA4CC-AB5C-42D5-9DAD-CC430A1C469F}" presName="Name13" presStyleLbl="parChTrans1D2" presStyleIdx="6" presStyleCnt="9"/>
      <dgm:spPr/>
      <dgm:t>
        <a:bodyPr/>
        <a:lstStyle/>
        <a:p>
          <a:endParaRPr lang="ru-RU"/>
        </a:p>
      </dgm:t>
    </dgm:pt>
    <dgm:pt modelId="{8D383306-8AAC-4843-A72D-AA732364F0C7}" type="pres">
      <dgm:prSet presAssocID="{ADB3E29E-B2F1-471B-B602-BE6BEC90FF1B}" presName="childText" presStyleLbl="bgAcc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D4AF6D-9D87-440D-8B51-D41A1185FABD}" type="pres">
      <dgm:prSet presAssocID="{580C3989-D4CD-4508-93F6-83C35C7F3185}" presName="Name13" presStyleLbl="parChTrans1D2" presStyleIdx="7" presStyleCnt="9"/>
      <dgm:spPr/>
      <dgm:t>
        <a:bodyPr/>
        <a:lstStyle/>
        <a:p>
          <a:endParaRPr lang="ru-RU"/>
        </a:p>
      </dgm:t>
    </dgm:pt>
    <dgm:pt modelId="{30AB637E-E537-43E1-9126-ED214F69B628}" type="pres">
      <dgm:prSet presAssocID="{08302EDC-1A16-4FB5-A03F-88FDBA7D4208}" presName="childText" presStyleLbl="bgAcc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D6D6B8-7D5C-4A2E-AC50-E78ECC10C277}" type="pres">
      <dgm:prSet presAssocID="{CDA57B5C-5FFB-4008-A0BF-3F2488BAF048}" presName="Name13" presStyleLbl="parChTrans1D2" presStyleIdx="8" presStyleCnt="9"/>
      <dgm:spPr/>
      <dgm:t>
        <a:bodyPr/>
        <a:lstStyle/>
        <a:p>
          <a:endParaRPr lang="ru-RU"/>
        </a:p>
      </dgm:t>
    </dgm:pt>
    <dgm:pt modelId="{2961A2A1-51B7-4732-9DDA-454CC88BD888}" type="pres">
      <dgm:prSet presAssocID="{44B28AEF-86C2-4B42-A503-4AA05250BDD9}" presName="childText" presStyleLbl="bgAcc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C2230A0-4B44-436E-830D-E2A9C15CC390}" type="presOf" srcId="{F808F2B4-1074-41AE-B0C3-A3F2C242351B}" destId="{B7C19F3B-D6E9-43BC-8E5F-4DB647A1E594}" srcOrd="0" destOrd="0" presId="urn:microsoft.com/office/officeart/2005/8/layout/hierarchy3"/>
    <dgm:cxn modelId="{EDE3106B-DA70-49F4-BD3B-32DD87EF2256}" srcId="{EA4439D4-86A7-4B7D-BFF0-BF9407363776}" destId="{08302EDC-1A16-4FB5-A03F-88FDBA7D4208}" srcOrd="1" destOrd="0" parTransId="{580C3989-D4CD-4508-93F6-83C35C7F3185}" sibTransId="{06804455-1FF6-43BA-A150-6C49636CD6FF}"/>
    <dgm:cxn modelId="{79C40F14-DFC5-4ADA-A86D-7D3371FE2BF8}" type="presOf" srcId="{AB1EDAD8-3F9A-499C-84E5-80596AE072A2}" destId="{BD9A365A-1B11-4D73-B627-4BCBF5511414}" srcOrd="0" destOrd="0" presId="urn:microsoft.com/office/officeart/2005/8/layout/hierarchy3"/>
    <dgm:cxn modelId="{B5830218-140A-4DF2-9AF3-CFAB24FEFDE5}" type="presOf" srcId="{EA4439D4-86A7-4B7D-BFF0-BF9407363776}" destId="{E4D9D3CD-3B74-4499-9E6A-36DCC6C63B96}" srcOrd="0" destOrd="0" presId="urn:microsoft.com/office/officeart/2005/8/layout/hierarchy3"/>
    <dgm:cxn modelId="{820245AB-AA47-4EC0-8D2A-DD2591E3FD3F}" type="presOf" srcId="{ADB3E29E-B2F1-471B-B602-BE6BEC90FF1B}" destId="{8D383306-8AAC-4843-A72D-AA732364F0C7}" srcOrd="0" destOrd="0" presId="urn:microsoft.com/office/officeart/2005/8/layout/hierarchy3"/>
    <dgm:cxn modelId="{101E4EFD-9A5C-4C3C-8ACB-BDD97379A52A}" srcId="{EA4439D4-86A7-4B7D-BFF0-BF9407363776}" destId="{44B28AEF-86C2-4B42-A503-4AA05250BDD9}" srcOrd="2" destOrd="0" parTransId="{CDA57B5C-5FFB-4008-A0BF-3F2488BAF048}" sibTransId="{0630A24F-8C8D-4F5D-A438-5D2C14350854}"/>
    <dgm:cxn modelId="{2C3A1908-96CC-41C0-A2A7-4E817B38D1BA}" type="presOf" srcId="{C2D11CA0-5DB9-4C84-8006-7CB41EE8F1D8}" destId="{EF99AA0C-58CA-4542-BD32-0DFC35BAF706}" srcOrd="0" destOrd="0" presId="urn:microsoft.com/office/officeart/2005/8/layout/hierarchy3"/>
    <dgm:cxn modelId="{B48839B5-9825-439A-B869-CB0857826971}" type="presOf" srcId="{D45F336C-BB49-40DC-B8B4-B5DED617E37A}" destId="{46FD64F8-43CF-4FA4-88DE-3D7349274F9D}" srcOrd="0" destOrd="0" presId="urn:microsoft.com/office/officeart/2005/8/layout/hierarchy3"/>
    <dgm:cxn modelId="{33C5AFC2-408C-4161-885B-8B7D19811CC1}" type="presOf" srcId="{580C3989-D4CD-4508-93F6-83C35C7F3185}" destId="{C6D4AF6D-9D87-440D-8B51-D41A1185FABD}" srcOrd="0" destOrd="0" presId="urn:microsoft.com/office/officeart/2005/8/layout/hierarchy3"/>
    <dgm:cxn modelId="{3FE7B217-CA0B-441B-B732-36463FC6DD7E}" type="presOf" srcId="{93B02719-ECF7-4A7A-8CD8-324AC2D1F026}" destId="{DFCE2808-77BE-4CD2-8F0C-E5A98251335C}" srcOrd="0" destOrd="0" presId="urn:microsoft.com/office/officeart/2005/8/layout/hierarchy3"/>
    <dgm:cxn modelId="{DC7494FD-733D-404E-AD79-9C50FD1DB583}" type="presOf" srcId="{441FA4CC-AB5C-42D5-9DAD-CC430A1C469F}" destId="{96BAD1F9-2978-4FF1-A643-CA7AAA56D938}" srcOrd="0" destOrd="0" presId="urn:microsoft.com/office/officeart/2005/8/layout/hierarchy3"/>
    <dgm:cxn modelId="{F92E25DC-EE89-46D9-8CCE-1348511C979B}" type="presOf" srcId="{4D8DDD07-E6A4-45E8-A7FB-2E160A769D2B}" destId="{B60D2963-9F6A-4B6C-A64F-0CB90DA62B40}" srcOrd="0" destOrd="0" presId="urn:microsoft.com/office/officeart/2005/8/layout/hierarchy3"/>
    <dgm:cxn modelId="{73C9AFB2-46AC-4976-95DB-3807E28288C9}" srcId="{E950D94E-EA29-4996-8B34-3C33F973F25A}" destId="{A84DC23F-1F9D-4851-9AD4-7E8B82EC6E5A}" srcOrd="1" destOrd="0" parTransId="{D45F336C-BB49-40DC-B8B4-B5DED617E37A}" sibTransId="{704513F0-6A0C-41D7-B75F-5C6D1D372ED0}"/>
    <dgm:cxn modelId="{C4DAB0B8-4F37-4B82-8F01-7002C5BD630B}" srcId="{C2D11CA0-5DB9-4C84-8006-7CB41EE8F1D8}" destId="{EA4439D4-86A7-4B7D-BFF0-BF9407363776}" srcOrd="2" destOrd="0" parTransId="{10803B40-FB02-415A-B37E-CA996ECF63E7}" sibTransId="{9E3CCCAA-765B-4303-B4AD-E82E3871746F}"/>
    <dgm:cxn modelId="{B114DF92-DAC6-4DEC-8467-8FFF3E99C813}" type="presOf" srcId="{44B28AEF-86C2-4B42-A503-4AA05250BDD9}" destId="{2961A2A1-51B7-4732-9DDA-454CC88BD888}" srcOrd="0" destOrd="0" presId="urn:microsoft.com/office/officeart/2005/8/layout/hierarchy3"/>
    <dgm:cxn modelId="{31F534BF-1F6A-4F83-930A-D08C678F5876}" srcId="{14495674-9601-4560-8C31-F00C82C56BA8}" destId="{19FE7BCB-5883-4EDC-9341-C618ED02968A}" srcOrd="2" destOrd="0" parTransId="{F808F2B4-1074-41AE-B0C3-A3F2C242351B}" sibTransId="{92E5336C-FDCD-4390-B485-734BA911A7B0}"/>
    <dgm:cxn modelId="{9790F8DE-C5D6-4F0F-8B3A-1DA35DC3F4F9}" srcId="{14495674-9601-4560-8C31-F00C82C56BA8}" destId="{4D8DDD07-E6A4-45E8-A7FB-2E160A769D2B}" srcOrd="0" destOrd="0" parTransId="{EC2EB24D-64A4-4F3C-9C85-F30BD0AD9A16}" sibTransId="{0CE240A2-E2E3-485D-8D20-D5A52F169EC8}"/>
    <dgm:cxn modelId="{6DB24C2B-EF03-453C-9989-B88CEA64A6F4}" srcId="{14495674-9601-4560-8C31-F00C82C56BA8}" destId="{3E8DA6C9-6E1E-4A2F-8939-998B23D2442F}" srcOrd="1" destOrd="0" parTransId="{AB1EDAD8-3F9A-499C-84E5-80596AE072A2}" sibTransId="{BDE391CA-BB33-43E8-8653-0EF04699FD2D}"/>
    <dgm:cxn modelId="{5346ED94-A785-4FB4-AB0F-F44813E101D6}" type="presOf" srcId="{592D4585-A595-4C4E-AC2E-93BFD96A21D6}" destId="{AEC05363-0B48-4E01-9943-F52C0E7E465A}" srcOrd="0" destOrd="0" presId="urn:microsoft.com/office/officeart/2005/8/layout/hierarchy3"/>
    <dgm:cxn modelId="{551CD52E-BABE-4868-A5E8-B35CAC6EB797}" type="presOf" srcId="{CDA57B5C-5FFB-4008-A0BF-3F2488BAF048}" destId="{8AD6D6B8-7D5C-4A2E-AC50-E78ECC10C277}" srcOrd="0" destOrd="0" presId="urn:microsoft.com/office/officeart/2005/8/layout/hierarchy3"/>
    <dgm:cxn modelId="{993871E2-26BA-4EED-8DA3-654C42944BC5}" type="presOf" srcId="{E6A5053D-DCFC-4E5B-A958-D6028F34977F}" destId="{5A83465F-C93E-4378-B632-D8FA38041A4C}" srcOrd="0" destOrd="0" presId="urn:microsoft.com/office/officeart/2005/8/layout/hierarchy3"/>
    <dgm:cxn modelId="{71AFEA85-672A-4114-9DFA-B78A2F5E8E8B}" type="presOf" srcId="{EA4439D4-86A7-4B7D-BFF0-BF9407363776}" destId="{EA32DF6A-C724-447E-9E58-CC1EC513A3A3}" srcOrd="1" destOrd="0" presId="urn:microsoft.com/office/officeart/2005/8/layout/hierarchy3"/>
    <dgm:cxn modelId="{317A64CE-8EB8-410E-A486-3DE8A9EE63C0}" type="presOf" srcId="{14495674-9601-4560-8C31-F00C82C56BA8}" destId="{AC913C16-4267-49D4-8AA4-CE4E4828827F}" srcOrd="0" destOrd="0" presId="urn:microsoft.com/office/officeart/2005/8/layout/hierarchy3"/>
    <dgm:cxn modelId="{7B594763-F50E-48D7-98E9-EF3E6B6D2ADE}" type="presOf" srcId="{14495674-9601-4560-8C31-F00C82C56BA8}" destId="{3877E556-4133-41A8-889B-B1018CBA28F0}" srcOrd="1" destOrd="0" presId="urn:microsoft.com/office/officeart/2005/8/layout/hierarchy3"/>
    <dgm:cxn modelId="{DE444013-9DF7-454B-AC5A-C1CC131C5FB8}" type="presOf" srcId="{23391203-BD17-4371-BBDA-B6245E4D2D61}" destId="{3AEA6B1D-0BE8-4C60-866A-D93144E4B05E}" srcOrd="0" destOrd="0" presId="urn:microsoft.com/office/officeart/2005/8/layout/hierarchy3"/>
    <dgm:cxn modelId="{FB474F68-C064-40DE-880A-8A589D1B70C0}" srcId="{E950D94E-EA29-4996-8B34-3C33F973F25A}" destId="{93B02719-ECF7-4A7A-8CD8-324AC2D1F026}" srcOrd="2" destOrd="0" parTransId="{E6A5053D-DCFC-4E5B-A958-D6028F34977F}" sibTransId="{3028FDE0-DF92-4C5B-9F34-54553A3334E9}"/>
    <dgm:cxn modelId="{87E74C0D-D5C4-4BD2-A4F4-AA60E8EC2BBC}" srcId="{EA4439D4-86A7-4B7D-BFF0-BF9407363776}" destId="{ADB3E29E-B2F1-471B-B602-BE6BEC90FF1B}" srcOrd="0" destOrd="0" parTransId="{441FA4CC-AB5C-42D5-9DAD-CC430A1C469F}" sibTransId="{68BAF6F2-B430-4DAE-BE99-EE7CD861ECDE}"/>
    <dgm:cxn modelId="{AE2EEDC2-6C45-468E-80CB-4028C9123151}" type="presOf" srcId="{A84DC23F-1F9D-4851-9AD4-7E8B82EC6E5A}" destId="{945AEE25-A358-478A-BEAF-35E41EBD11CE}" srcOrd="0" destOrd="0" presId="urn:microsoft.com/office/officeart/2005/8/layout/hierarchy3"/>
    <dgm:cxn modelId="{32D43A99-CF41-46EE-B9C1-6275310B889D}" type="presOf" srcId="{E950D94E-EA29-4996-8B34-3C33F973F25A}" destId="{04059336-3DEB-414E-A1EA-8D162D0D2710}" srcOrd="0" destOrd="0" presId="urn:microsoft.com/office/officeart/2005/8/layout/hierarchy3"/>
    <dgm:cxn modelId="{E41794BF-DE5B-4AA0-99CE-632522058188}" srcId="{C2D11CA0-5DB9-4C84-8006-7CB41EE8F1D8}" destId="{E950D94E-EA29-4996-8B34-3C33F973F25A}" srcOrd="1" destOrd="0" parTransId="{C1B5E6E6-5F3E-47AB-A5CB-C45F0BA81B72}" sibTransId="{3375A39D-D7FD-4946-94C6-007154AB8F16}"/>
    <dgm:cxn modelId="{653B692E-2DCE-4905-BBA0-D6AB1E58132C}" type="presOf" srcId="{E950D94E-EA29-4996-8B34-3C33F973F25A}" destId="{C177876D-A40F-4E09-9755-B2DF35F52B5A}" srcOrd="1" destOrd="0" presId="urn:microsoft.com/office/officeart/2005/8/layout/hierarchy3"/>
    <dgm:cxn modelId="{B70D4F1D-7ADB-4440-95D0-07EB2E54F20D}" type="presOf" srcId="{3E8DA6C9-6E1E-4A2F-8939-998B23D2442F}" destId="{1ABBD657-D67F-481E-8C11-0A6D80319C88}" srcOrd="0" destOrd="0" presId="urn:microsoft.com/office/officeart/2005/8/layout/hierarchy3"/>
    <dgm:cxn modelId="{2E05A7D3-C630-40AB-AE52-85E4A4130B4B}" type="presOf" srcId="{08302EDC-1A16-4FB5-A03F-88FDBA7D4208}" destId="{30AB637E-E537-43E1-9126-ED214F69B628}" srcOrd="0" destOrd="0" presId="urn:microsoft.com/office/officeart/2005/8/layout/hierarchy3"/>
    <dgm:cxn modelId="{8936FC95-0A42-4535-BB9C-5FDF87882E8D}" type="presOf" srcId="{EC2EB24D-64A4-4F3C-9C85-F30BD0AD9A16}" destId="{5A580687-D1CD-4EFC-8A41-1C2648A29F51}" srcOrd="0" destOrd="0" presId="urn:microsoft.com/office/officeart/2005/8/layout/hierarchy3"/>
    <dgm:cxn modelId="{DEF72289-0379-4481-A531-A66E18F6B355}" srcId="{C2D11CA0-5DB9-4C84-8006-7CB41EE8F1D8}" destId="{14495674-9601-4560-8C31-F00C82C56BA8}" srcOrd="0" destOrd="0" parTransId="{F924125E-A0AC-475A-A36E-1C76D5B034B9}" sibTransId="{B740FD20-35F8-4EE9-BFBD-CB8B4FB98695}"/>
    <dgm:cxn modelId="{1CB7E403-66C4-4C60-BF4A-08DD481B0E7F}" srcId="{E950D94E-EA29-4996-8B34-3C33F973F25A}" destId="{23391203-BD17-4371-BBDA-B6245E4D2D61}" srcOrd="0" destOrd="0" parTransId="{592D4585-A595-4C4E-AC2E-93BFD96A21D6}" sibTransId="{0D97142A-0D95-4790-8672-BE8E8A80EF30}"/>
    <dgm:cxn modelId="{2BA98351-98D3-40EE-BF6A-3DE9CB0E0C1A}" type="presOf" srcId="{19FE7BCB-5883-4EDC-9341-C618ED02968A}" destId="{E0980206-F61C-4A55-8047-E738747A0EB7}" srcOrd="0" destOrd="0" presId="urn:microsoft.com/office/officeart/2005/8/layout/hierarchy3"/>
    <dgm:cxn modelId="{66F7A17C-EBFB-4399-B9CE-2373EE9CD5F9}" type="presParOf" srcId="{EF99AA0C-58CA-4542-BD32-0DFC35BAF706}" destId="{992CE4D7-163B-4863-B64D-868C0EAD9BCB}" srcOrd="0" destOrd="0" presId="urn:microsoft.com/office/officeart/2005/8/layout/hierarchy3"/>
    <dgm:cxn modelId="{F3704A33-BF26-40D3-AD2A-63EB57359930}" type="presParOf" srcId="{992CE4D7-163B-4863-B64D-868C0EAD9BCB}" destId="{3467914C-648D-496A-B2EA-C1AB27DF30DF}" srcOrd="0" destOrd="0" presId="urn:microsoft.com/office/officeart/2005/8/layout/hierarchy3"/>
    <dgm:cxn modelId="{5D44A67D-0E2B-415F-AF19-FAD764012741}" type="presParOf" srcId="{3467914C-648D-496A-B2EA-C1AB27DF30DF}" destId="{AC913C16-4267-49D4-8AA4-CE4E4828827F}" srcOrd="0" destOrd="0" presId="urn:microsoft.com/office/officeart/2005/8/layout/hierarchy3"/>
    <dgm:cxn modelId="{9A96335F-1C74-43B4-9A59-5AB76AC8C807}" type="presParOf" srcId="{3467914C-648D-496A-B2EA-C1AB27DF30DF}" destId="{3877E556-4133-41A8-889B-B1018CBA28F0}" srcOrd="1" destOrd="0" presId="urn:microsoft.com/office/officeart/2005/8/layout/hierarchy3"/>
    <dgm:cxn modelId="{989853D8-B879-495B-A0A6-03461E176A2E}" type="presParOf" srcId="{992CE4D7-163B-4863-B64D-868C0EAD9BCB}" destId="{864FC707-08F9-4A61-9884-15886736A6B9}" srcOrd="1" destOrd="0" presId="urn:microsoft.com/office/officeart/2005/8/layout/hierarchy3"/>
    <dgm:cxn modelId="{02A707A1-A562-4B03-942D-96CB6D87F97C}" type="presParOf" srcId="{864FC707-08F9-4A61-9884-15886736A6B9}" destId="{5A580687-D1CD-4EFC-8A41-1C2648A29F51}" srcOrd="0" destOrd="0" presId="urn:microsoft.com/office/officeart/2005/8/layout/hierarchy3"/>
    <dgm:cxn modelId="{7A00CD2E-229A-48C8-AEA0-5373E945AD57}" type="presParOf" srcId="{864FC707-08F9-4A61-9884-15886736A6B9}" destId="{B60D2963-9F6A-4B6C-A64F-0CB90DA62B40}" srcOrd="1" destOrd="0" presId="urn:microsoft.com/office/officeart/2005/8/layout/hierarchy3"/>
    <dgm:cxn modelId="{2AB082D3-8EF4-44E1-B73C-C7CC4AD2D8C8}" type="presParOf" srcId="{864FC707-08F9-4A61-9884-15886736A6B9}" destId="{BD9A365A-1B11-4D73-B627-4BCBF5511414}" srcOrd="2" destOrd="0" presId="urn:microsoft.com/office/officeart/2005/8/layout/hierarchy3"/>
    <dgm:cxn modelId="{1DB5BC06-83F3-4FBA-B1E9-14F5CC1776C0}" type="presParOf" srcId="{864FC707-08F9-4A61-9884-15886736A6B9}" destId="{1ABBD657-D67F-481E-8C11-0A6D80319C88}" srcOrd="3" destOrd="0" presId="urn:microsoft.com/office/officeart/2005/8/layout/hierarchy3"/>
    <dgm:cxn modelId="{A796BAE6-8BF2-437B-BCC0-30DFB239D22D}" type="presParOf" srcId="{864FC707-08F9-4A61-9884-15886736A6B9}" destId="{B7C19F3B-D6E9-43BC-8E5F-4DB647A1E594}" srcOrd="4" destOrd="0" presId="urn:microsoft.com/office/officeart/2005/8/layout/hierarchy3"/>
    <dgm:cxn modelId="{012DF3F3-B368-42C0-806D-D4639278D597}" type="presParOf" srcId="{864FC707-08F9-4A61-9884-15886736A6B9}" destId="{E0980206-F61C-4A55-8047-E738747A0EB7}" srcOrd="5" destOrd="0" presId="urn:microsoft.com/office/officeart/2005/8/layout/hierarchy3"/>
    <dgm:cxn modelId="{C43335F1-4F63-4FB7-8625-8E6CE29C500A}" type="presParOf" srcId="{EF99AA0C-58CA-4542-BD32-0DFC35BAF706}" destId="{F2EF491D-7426-459E-9D87-7BB1DD697D52}" srcOrd="1" destOrd="0" presId="urn:microsoft.com/office/officeart/2005/8/layout/hierarchy3"/>
    <dgm:cxn modelId="{5366B2AB-9AB1-4C84-BEE9-0DB1CF4EEC7F}" type="presParOf" srcId="{F2EF491D-7426-459E-9D87-7BB1DD697D52}" destId="{16F53B67-BA4E-4E1F-93B2-BFDF55252C11}" srcOrd="0" destOrd="0" presId="urn:microsoft.com/office/officeart/2005/8/layout/hierarchy3"/>
    <dgm:cxn modelId="{7382AF06-194A-46A9-BB33-32AB97DEDC35}" type="presParOf" srcId="{16F53B67-BA4E-4E1F-93B2-BFDF55252C11}" destId="{04059336-3DEB-414E-A1EA-8D162D0D2710}" srcOrd="0" destOrd="0" presId="urn:microsoft.com/office/officeart/2005/8/layout/hierarchy3"/>
    <dgm:cxn modelId="{F3D2875D-57E7-482B-BD6C-A8CEFF11B743}" type="presParOf" srcId="{16F53B67-BA4E-4E1F-93B2-BFDF55252C11}" destId="{C177876D-A40F-4E09-9755-B2DF35F52B5A}" srcOrd="1" destOrd="0" presId="urn:microsoft.com/office/officeart/2005/8/layout/hierarchy3"/>
    <dgm:cxn modelId="{9E8F9D25-10A5-4862-BD32-77DC324B0080}" type="presParOf" srcId="{F2EF491D-7426-459E-9D87-7BB1DD697D52}" destId="{1163537C-05FB-4E21-8433-9F106D7ECD5F}" srcOrd="1" destOrd="0" presId="urn:microsoft.com/office/officeart/2005/8/layout/hierarchy3"/>
    <dgm:cxn modelId="{54CB62F8-64D9-4362-8662-3193F982EB00}" type="presParOf" srcId="{1163537C-05FB-4E21-8433-9F106D7ECD5F}" destId="{AEC05363-0B48-4E01-9943-F52C0E7E465A}" srcOrd="0" destOrd="0" presId="urn:microsoft.com/office/officeart/2005/8/layout/hierarchy3"/>
    <dgm:cxn modelId="{B53AF1EB-87CC-458D-BA6D-0F35FEF93987}" type="presParOf" srcId="{1163537C-05FB-4E21-8433-9F106D7ECD5F}" destId="{3AEA6B1D-0BE8-4C60-866A-D93144E4B05E}" srcOrd="1" destOrd="0" presId="urn:microsoft.com/office/officeart/2005/8/layout/hierarchy3"/>
    <dgm:cxn modelId="{1EE74666-2D7B-4159-9634-C3C5CC57D5DF}" type="presParOf" srcId="{1163537C-05FB-4E21-8433-9F106D7ECD5F}" destId="{46FD64F8-43CF-4FA4-88DE-3D7349274F9D}" srcOrd="2" destOrd="0" presId="urn:microsoft.com/office/officeart/2005/8/layout/hierarchy3"/>
    <dgm:cxn modelId="{F2A041CD-5D22-40A1-A227-3307EE23A925}" type="presParOf" srcId="{1163537C-05FB-4E21-8433-9F106D7ECD5F}" destId="{945AEE25-A358-478A-BEAF-35E41EBD11CE}" srcOrd="3" destOrd="0" presId="urn:microsoft.com/office/officeart/2005/8/layout/hierarchy3"/>
    <dgm:cxn modelId="{7AE3C861-70FD-4123-9691-DE0C683253F2}" type="presParOf" srcId="{1163537C-05FB-4E21-8433-9F106D7ECD5F}" destId="{5A83465F-C93E-4378-B632-D8FA38041A4C}" srcOrd="4" destOrd="0" presId="urn:microsoft.com/office/officeart/2005/8/layout/hierarchy3"/>
    <dgm:cxn modelId="{0793B1D0-75D3-438E-99BA-15C9DE6C50C7}" type="presParOf" srcId="{1163537C-05FB-4E21-8433-9F106D7ECD5F}" destId="{DFCE2808-77BE-4CD2-8F0C-E5A98251335C}" srcOrd="5" destOrd="0" presId="urn:microsoft.com/office/officeart/2005/8/layout/hierarchy3"/>
    <dgm:cxn modelId="{F60662AD-688E-4083-98C0-F74DC92791C6}" type="presParOf" srcId="{EF99AA0C-58CA-4542-BD32-0DFC35BAF706}" destId="{2F006492-039D-4FA0-9EFC-0D4F0EC15B5F}" srcOrd="2" destOrd="0" presId="urn:microsoft.com/office/officeart/2005/8/layout/hierarchy3"/>
    <dgm:cxn modelId="{BA0C8596-8DA7-4841-BFAD-4FCD11AF598E}" type="presParOf" srcId="{2F006492-039D-4FA0-9EFC-0D4F0EC15B5F}" destId="{3549CF0D-83CF-4432-86CE-602CF2EA9ED5}" srcOrd="0" destOrd="0" presId="urn:microsoft.com/office/officeart/2005/8/layout/hierarchy3"/>
    <dgm:cxn modelId="{650E8644-6483-40F9-B7A2-1003335626CA}" type="presParOf" srcId="{3549CF0D-83CF-4432-86CE-602CF2EA9ED5}" destId="{E4D9D3CD-3B74-4499-9E6A-36DCC6C63B96}" srcOrd="0" destOrd="0" presId="urn:microsoft.com/office/officeart/2005/8/layout/hierarchy3"/>
    <dgm:cxn modelId="{9E94FF75-6549-4E92-A356-E95BCDF07095}" type="presParOf" srcId="{3549CF0D-83CF-4432-86CE-602CF2EA9ED5}" destId="{EA32DF6A-C724-447E-9E58-CC1EC513A3A3}" srcOrd="1" destOrd="0" presId="urn:microsoft.com/office/officeart/2005/8/layout/hierarchy3"/>
    <dgm:cxn modelId="{14F83928-A336-443F-9F44-D2E12E06B392}" type="presParOf" srcId="{2F006492-039D-4FA0-9EFC-0D4F0EC15B5F}" destId="{6A4B5FD9-6D7C-42DD-A5D5-2B0255572B1F}" srcOrd="1" destOrd="0" presId="urn:microsoft.com/office/officeart/2005/8/layout/hierarchy3"/>
    <dgm:cxn modelId="{78211D94-7F52-4B5C-A877-563F7924BB93}" type="presParOf" srcId="{6A4B5FD9-6D7C-42DD-A5D5-2B0255572B1F}" destId="{96BAD1F9-2978-4FF1-A643-CA7AAA56D938}" srcOrd="0" destOrd="0" presId="urn:microsoft.com/office/officeart/2005/8/layout/hierarchy3"/>
    <dgm:cxn modelId="{E11AA119-9103-4337-A877-5CCDC4EFD74D}" type="presParOf" srcId="{6A4B5FD9-6D7C-42DD-A5D5-2B0255572B1F}" destId="{8D383306-8AAC-4843-A72D-AA732364F0C7}" srcOrd="1" destOrd="0" presId="urn:microsoft.com/office/officeart/2005/8/layout/hierarchy3"/>
    <dgm:cxn modelId="{90AEA740-CB17-4DFE-941E-DF51DE5E6348}" type="presParOf" srcId="{6A4B5FD9-6D7C-42DD-A5D5-2B0255572B1F}" destId="{C6D4AF6D-9D87-440D-8B51-D41A1185FABD}" srcOrd="2" destOrd="0" presId="urn:microsoft.com/office/officeart/2005/8/layout/hierarchy3"/>
    <dgm:cxn modelId="{934AC846-14A7-48C9-AA4A-36912D05BF47}" type="presParOf" srcId="{6A4B5FD9-6D7C-42DD-A5D5-2B0255572B1F}" destId="{30AB637E-E537-43E1-9126-ED214F69B628}" srcOrd="3" destOrd="0" presId="urn:microsoft.com/office/officeart/2005/8/layout/hierarchy3"/>
    <dgm:cxn modelId="{93402641-5624-4032-B2D6-9531EB466DA3}" type="presParOf" srcId="{6A4B5FD9-6D7C-42DD-A5D5-2B0255572B1F}" destId="{8AD6D6B8-7D5C-4A2E-AC50-E78ECC10C277}" srcOrd="4" destOrd="0" presId="urn:microsoft.com/office/officeart/2005/8/layout/hierarchy3"/>
    <dgm:cxn modelId="{CFB4E04A-D067-4FDC-B699-7788093358DA}" type="presParOf" srcId="{6A4B5FD9-6D7C-42DD-A5D5-2B0255572B1F}" destId="{2961A2A1-51B7-4732-9DDA-454CC88BD888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ED4E5E-E524-420F-968C-51638EE0F293}">
      <dsp:nvSpPr>
        <dsp:cNvPr id="0" name=""/>
        <dsp:cNvSpPr/>
      </dsp:nvSpPr>
      <dsp:spPr>
        <a:xfrm rot="21300000">
          <a:off x="22539" y="1614034"/>
          <a:ext cx="7299737" cy="835930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10F653-4228-42FE-8DC6-720E9586A4F1}">
      <dsp:nvSpPr>
        <dsp:cNvPr id="0" name=""/>
        <dsp:cNvSpPr/>
      </dsp:nvSpPr>
      <dsp:spPr>
        <a:xfrm>
          <a:off x="881377" y="203200"/>
          <a:ext cx="2203444" cy="1625600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BEDF86-1750-4908-B866-93632AA9AFBF}">
      <dsp:nvSpPr>
        <dsp:cNvPr id="0" name=""/>
        <dsp:cNvSpPr/>
      </dsp:nvSpPr>
      <dsp:spPr>
        <a:xfrm>
          <a:off x="3340093" y="0"/>
          <a:ext cx="3455659" cy="1706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Международные принципы оценки качества</a:t>
          </a:r>
          <a:endParaRPr lang="ru-RU" sz="2400" kern="1200" dirty="0">
            <a:solidFill>
              <a:schemeClr val="tx2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340093" y="0"/>
        <a:ext cx="3455659" cy="1706880"/>
      </dsp:txXfrm>
    </dsp:sp>
    <dsp:sp modelId="{F8BDB6AF-4AFA-4BDA-BE3F-0EEDB64A2ABA}">
      <dsp:nvSpPr>
        <dsp:cNvPr id="0" name=""/>
        <dsp:cNvSpPr/>
      </dsp:nvSpPr>
      <dsp:spPr>
        <a:xfrm>
          <a:off x="4259993" y="2235200"/>
          <a:ext cx="2203444" cy="1625600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B0FC9B-F92D-4F6D-B10A-79B7FD897629}">
      <dsp:nvSpPr>
        <dsp:cNvPr id="0" name=""/>
        <dsp:cNvSpPr/>
      </dsp:nvSpPr>
      <dsp:spPr>
        <a:xfrm>
          <a:off x="722588" y="2357120"/>
          <a:ext cx="3108608" cy="1706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Требования работодателей</a:t>
          </a:r>
          <a:endParaRPr lang="ru-RU" sz="2400" kern="1200" dirty="0">
            <a:solidFill>
              <a:schemeClr val="tx2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22588" y="2357120"/>
        <a:ext cx="3108608" cy="17068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369C72-D4A3-4A35-AE97-29DAB1BAD956}">
      <dsp:nvSpPr>
        <dsp:cNvPr id="0" name=""/>
        <dsp:cNvSpPr/>
      </dsp:nvSpPr>
      <dsp:spPr>
        <a:xfrm>
          <a:off x="999" y="241"/>
          <a:ext cx="8710968" cy="12541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/>
            <a:t>Формы аттестации</a:t>
          </a:r>
          <a:endParaRPr lang="ru-RU" sz="5400" kern="1200" dirty="0"/>
        </a:p>
      </dsp:txBody>
      <dsp:txXfrm>
        <a:off x="37731" y="36973"/>
        <a:ext cx="8637504" cy="1180660"/>
      </dsp:txXfrm>
    </dsp:sp>
    <dsp:sp modelId="{4904FE13-4F8B-4447-8844-F00B3F133423}">
      <dsp:nvSpPr>
        <dsp:cNvPr id="0" name=""/>
        <dsp:cNvSpPr/>
      </dsp:nvSpPr>
      <dsp:spPr>
        <a:xfrm>
          <a:off x="999" y="1404937"/>
          <a:ext cx="5156358" cy="12541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200" kern="1200" dirty="0" smtClean="0"/>
            <a:t>П</a:t>
          </a:r>
          <a:r>
            <a:rPr lang="ru-RU" sz="5200" kern="1200" dirty="0" smtClean="0">
              <a:solidFill>
                <a:schemeClr val="bg1"/>
              </a:solidFill>
            </a:rPr>
            <a:t>ромежуточ</a:t>
          </a:r>
          <a:r>
            <a:rPr lang="ru-RU" sz="5200" kern="1200" dirty="0" smtClean="0"/>
            <a:t>ная</a:t>
          </a:r>
          <a:endParaRPr lang="ru-RU" sz="5200" kern="1200" dirty="0"/>
        </a:p>
      </dsp:txBody>
      <dsp:txXfrm>
        <a:off x="37731" y="1441669"/>
        <a:ext cx="5082894" cy="1180660"/>
      </dsp:txXfrm>
    </dsp:sp>
    <dsp:sp modelId="{19421C04-254B-47C9-817F-8A74C8A0E034}">
      <dsp:nvSpPr>
        <dsp:cNvPr id="0" name=""/>
        <dsp:cNvSpPr/>
      </dsp:nvSpPr>
      <dsp:spPr>
        <a:xfrm>
          <a:off x="999" y="2809633"/>
          <a:ext cx="1671970" cy="12541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Зачет</a:t>
          </a:r>
          <a:endParaRPr lang="ru-RU" sz="2500" kern="1200" dirty="0"/>
        </a:p>
      </dsp:txBody>
      <dsp:txXfrm>
        <a:off x="37731" y="2846365"/>
        <a:ext cx="1598506" cy="1180660"/>
      </dsp:txXfrm>
    </dsp:sp>
    <dsp:sp modelId="{3596CB44-E406-41FC-AD70-8A5B7F030769}">
      <dsp:nvSpPr>
        <dsp:cNvPr id="0" name=""/>
        <dsp:cNvSpPr/>
      </dsp:nvSpPr>
      <dsp:spPr>
        <a:xfrm>
          <a:off x="1743193" y="2809633"/>
          <a:ext cx="1671970" cy="12541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Экзамен</a:t>
          </a:r>
          <a:endParaRPr lang="ru-RU" sz="2500" kern="1200" dirty="0"/>
        </a:p>
      </dsp:txBody>
      <dsp:txXfrm>
        <a:off x="1779925" y="2846365"/>
        <a:ext cx="1598506" cy="1180660"/>
      </dsp:txXfrm>
    </dsp:sp>
    <dsp:sp modelId="{03A5DBAB-23BD-4A67-A9E8-3F047B0FFFD2}">
      <dsp:nvSpPr>
        <dsp:cNvPr id="0" name=""/>
        <dsp:cNvSpPr/>
      </dsp:nvSpPr>
      <dsp:spPr>
        <a:xfrm>
          <a:off x="3485387" y="2809633"/>
          <a:ext cx="1671970" cy="12541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Экзамен</a:t>
          </a:r>
          <a:br>
            <a:rPr lang="ru-RU" sz="2500" kern="1200" dirty="0" smtClean="0"/>
          </a:br>
          <a:r>
            <a:rPr lang="ru-RU" sz="2500" kern="1200" dirty="0" err="1" smtClean="0"/>
            <a:t>квалифик</a:t>
          </a:r>
          <a:r>
            <a:rPr lang="ru-RU" sz="2500" kern="1200" dirty="0" smtClean="0"/>
            <a:t>.</a:t>
          </a:r>
          <a:endParaRPr lang="ru-RU" sz="2500" kern="1200" dirty="0"/>
        </a:p>
      </dsp:txBody>
      <dsp:txXfrm>
        <a:off x="3522119" y="2846365"/>
        <a:ext cx="1598506" cy="1180660"/>
      </dsp:txXfrm>
    </dsp:sp>
    <dsp:sp modelId="{E61C8F0B-605D-4DED-AE1B-0245A04A342D}">
      <dsp:nvSpPr>
        <dsp:cNvPr id="0" name=""/>
        <dsp:cNvSpPr/>
      </dsp:nvSpPr>
      <dsp:spPr>
        <a:xfrm>
          <a:off x="5297803" y="1404937"/>
          <a:ext cx="3414164" cy="12541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ГИА</a:t>
          </a:r>
          <a:endParaRPr lang="ru-RU" sz="4800" kern="1200" dirty="0"/>
        </a:p>
      </dsp:txBody>
      <dsp:txXfrm>
        <a:off x="5334535" y="1441669"/>
        <a:ext cx="3340700" cy="1180660"/>
      </dsp:txXfrm>
    </dsp:sp>
    <dsp:sp modelId="{E4066AC9-F9BF-4DD4-9216-B40BBC7FD65F}">
      <dsp:nvSpPr>
        <dsp:cNvPr id="0" name=""/>
        <dsp:cNvSpPr/>
      </dsp:nvSpPr>
      <dsp:spPr>
        <a:xfrm>
          <a:off x="5297803" y="2809633"/>
          <a:ext cx="1671970" cy="12541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Защита ВКР</a:t>
          </a:r>
          <a:endParaRPr lang="ru-RU" sz="2500" kern="1200" dirty="0"/>
        </a:p>
      </dsp:txBody>
      <dsp:txXfrm>
        <a:off x="5334535" y="2846365"/>
        <a:ext cx="1598506" cy="1180660"/>
      </dsp:txXfrm>
    </dsp:sp>
    <dsp:sp modelId="{89F123FC-6D9C-4DC5-8CA6-DAB633AFCE72}">
      <dsp:nvSpPr>
        <dsp:cNvPr id="0" name=""/>
        <dsp:cNvSpPr/>
      </dsp:nvSpPr>
      <dsp:spPr>
        <a:xfrm>
          <a:off x="7039997" y="2809633"/>
          <a:ext cx="1671970" cy="12541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ГЭ</a:t>
          </a:r>
          <a:endParaRPr lang="ru-RU" sz="2500" kern="1200" dirty="0"/>
        </a:p>
      </dsp:txBody>
      <dsp:txXfrm>
        <a:off x="7076729" y="2846365"/>
        <a:ext cx="1598506" cy="11806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A0C7E8-8254-46BB-86F1-09FD470BE1F5}">
      <dsp:nvSpPr>
        <dsp:cNvPr id="0" name=""/>
        <dsp:cNvSpPr/>
      </dsp:nvSpPr>
      <dsp:spPr>
        <a:xfrm>
          <a:off x="2214591" y="460384"/>
          <a:ext cx="4167204" cy="4167204"/>
        </a:xfrm>
        <a:prstGeom prst="pie">
          <a:avLst>
            <a:gd name="adj1" fmla="val 16200000"/>
            <a:gd name="adj2" fmla="val 54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  <a:sp3d extrusionH="28000" prstMaterial="matte"/>
        </a:bodyPr>
        <a:lstStyle/>
        <a:p>
          <a:pPr lvl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600" kern="1200" dirty="0" smtClean="0"/>
            <a:t>9</a:t>
          </a:r>
          <a:endParaRPr lang="ru-RU" sz="6600" kern="1200" dirty="0"/>
        </a:p>
      </dsp:txBody>
      <dsp:txXfrm>
        <a:off x="4298193" y="1080504"/>
        <a:ext cx="1463482" cy="2926965"/>
      </dsp:txXfrm>
    </dsp:sp>
    <dsp:sp modelId="{2AF888C9-04FD-449A-AC6F-AEAF344BD093}">
      <dsp:nvSpPr>
        <dsp:cNvPr id="0" name=""/>
        <dsp:cNvSpPr/>
      </dsp:nvSpPr>
      <dsp:spPr>
        <a:xfrm>
          <a:off x="2010192" y="396876"/>
          <a:ext cx="4167204" cy="416720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  <a:sp3d extrusionH="28000" prstMaterial="matte"/>
        </a:bodyPr>
        <a:lstStyle/>
        <a:p>
          <a:pPr lvl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600" kern="1200" dirty="0" smtClean="0"/>
            <a:t>9</a:t>
          </a:r>
          <a:endParaRPr lang="ru-RU" sz="6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05507" y="1016996"/>
        <a:ext cx="1463482" cy="29269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913C16-4267-49D4-8AA4-CE4E4828827F}">
      <dsp:nvSpPr>
        <dsp:cNvPr id="0" name=""/>
        <dsp:cNvSpPr/>
      </dsp:nvSpPr>
      <dsp:spPr>
        <a:xfrm>
          <a:off x="437418" y="3973"/>
          <a:ext cx="1995241" cy="9976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66040" rIns="99060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200" b="1" kern="1200" dirty="0" smtClean="0">
              <a:ln w="12700">
                <a:solidFill>
                  <a:schemeClr val="accent5">
                    <a:lumMod val="50000"/>
                  </a:schemeClr>
                </a:solidFill>
              </a:ln>
            </a:rPr>
            <a:t>КОД 1</a:t>
          </a:r>
          <a:endParaRPr lang="ru-RU" sz="5200" b="1" kern="1200" dirty="0">
            <a:ln w="12700">
              <a:solidFill>
                <a:schemeClr val="accent5">
                  <a:lumMod val="50000"/>
                </a:schemeClr>
              </a:solidFill>
            </a:ln>
          </a:endParaRPr>
        </a:p>
      </dsp:txBody>
      <dsp:txXfrm>
        <a:off x="466637" y="33192"/>
        <a:ext cx="1936803" cy="939182"/>
      </dsp:txXfrm>
    </dsp:sp>
    <dsp:sp modelId="{5A580687-D1CD-4EFC-8A41-1C2648A29F51}">
      <dsp:nvSpPr>
        <dsp:cNvPr id="0" name=""/>
        <dsp:cNvSpPr/>
      </dsp:nvSpPr>
      <dsp:spPr>
        <a:xfrm>
          <a:off x="636942" y="1001593"/>
          <a:ext cx="199524" cy="748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215"/>
              </a:lnTo>
              <a:lnTo>
                <a:pt x="199524" y="7482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0D2963-9F6A-4B6C-A64F-0CB90DA62B40}">
      <dsp:nvSpPr>
        <dsp:cNvPr id="0" name=""/>
        <dsp:cNvSpPr/>
      </dsp:nvSpPr>
      <dsp:spPr>
        <a:xfrm>
          <a:off x="836466" y="1250998"/>
          <a:ext cx="1596192" cy="9976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Время</a:t>
          </a:r>
          <a:br>
            <a:rPr lang="ru-RU" sz="2300" kern="1200" dirty="0" smtClean="0"/>
          </a:br>
          <a:r>
            <a:rPr lang="ru-RU" sz="2300" kern="1200" dirty="0" smtClean="0"/>
            <a:t>19,5 час</a:t>
          </a:r>
          <a:endParaRPr lang="ru-RU" sz="2300" kern="1200" dirty="0"/>
        </a:p>
      </dsp:txBody>
      <dsp:txXfrm>
        <a:off x="865685" y="1280217"/>
        <a:ext cx="1537754" cy="939182"/>
      </dsp:txXfrm>
    </dsp:sp>
    <dsp:sp modelId="{BD9A365A-1B11-4D73-B627-4BCBF5511414}">
      <dsp:nvSpPr>
        <dsp:cNvPr id="0" name=""/>
        <dsp:cNvSpPr/>
      </dsp:nvSpPr>
      <dsp:spPr>
        <a:xfrm>
          <a:off x="636942" y="1001593"/>
          <a:ext cx="199524" cy="19952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5241"/>
              </a:lnTo>
              <a:lnTo>
                <a:pt x="199524" y="19952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BBD657-D67F-481E-8C11-0A6D80319C88}">
      <dsp:nvSpPr>
        <dsp:cNvPr id="0" name=""/>
        <dsp:cNvSpPr/>
      </dsp:nvSpPr>
      <dsp:spPr>
        <a:xfrm>
          <a:off x="836466" y="2498024"/>
          <a:ext cx="1596192" cy="9976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Макс</a:t>
          </a:r>
          <a:br>
            <a:rPr lang="ru-RU" sz="2300" kern="1200" dirty="0" smtClean="0"/>
          </a:br>
          <a:r>
            <a:rPr lang="ru-RU" sz="2300" kern="1200" dirty="0" smtClean="0"/>
            <a:t>100 баллов</a:t>
          </a:r>
          <a:endParaRPr lang="ru-RU" sz="2300" kern="1200" dirty="0"/>
        </a:p>
      </dsp:txBody>
      <dsp:txXfrm>
        <a:off x="865685" y="2527243"/>
        <a:ext cx="1537754" cy="939182"/>
      </dsp:txXfrm>
    </dsp:sp>
    <dsp:sp modelId="{B7C19F3B-D6E9-43BC-8E5F-4DB647A1E594}">
      <dsp:nvSpPr>
        <dsp:cNvPr id="0" name=""/>
        <dsp:cNvSpPr/>
      </dsp:nvSpPr>
      <dsp:spPr>
        <a:xfrm>
          <a:off x="636942" y="1001593"/>
          <a:ext cx="199524" cy="32422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2266"/>
              </a:lnTo>
              <a:lnTo>
                <a:pt x="199524" y="32422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980206-F61C-4A55-8047-E738747A0EB7}">
      <dsp:nvSpPr>
        <dsp:cNvPr id="0" name=""/>
        <dsp:cNvSpPr/>
      </dsp:nvSpPr>
      <dsp:spPr>
        <a:xfrm>
          <a:off x="836466" y="3745050"/>
          <a:ext cx="1596192" cy="9976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12</a:t>
          </a:r>
          <a:br>
            <a:rPr lang="ru-RU" sz="2300" kern="1200" dirty="0" smtClean="0"/>
          </a:br>
          <a:r>
            <a:rPr lang="ru-RU" sz="2300" kern="1200" dirty="0" smtClean="0"/>
            <a:t>модулей</a:t>
          </a:r>
          <a:endParaRPr lang="ru-RU" sz="2300" kern="1200" dirty="0"/>
        </a:p>
      </dsp:txBody>
      <dsp:txXfrm>
        <a:off x="865685" y="3774269"/>
        <a:ext cx="1537754" cy="939182"/>
      </dsp:txXfrm>
    </dsp:sp>
    <dsp:sp modelId="{04059336-3DEB-414E-A1EA-8D162D0D2710}">
      <dsp:nvSpPr>
        <dsp:cNvPr id="0" name=""/>
        <dsp:cNvSpPr/>
      </dsp:nvSpPr>
      <dsp:spPr>
        <a:xfrm>
          <a:off x="2931469" y="3973"/>
          <a:ext cx="1995241" cy="9976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66040" rIns="99060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200" b="1" kern="1200" dirty="0" smtClean="0">
              <a:ln w="12700">
                <a:solidFill>
                  <a:schemeClr val="accent5">
                    <a:lumMod val="50000"/>
                  </a:schemeClr>
                </a:solidFill>
              </a:ln>
            </a:rPr>
            <a:t>КОД 2</a:t>
          </a:r>
          <a:endParaRPr lang="ru-RU" sz="5200" b="1" kern="1200" dirty="0">
            <a:ln w="12700">
              <a:solidFill>
                <a:schemeClr val="accent5">
                  <a:lumMod val="50000"/>
                </a:schemeClr>
              </a:solidFill>
            </a:ln>
          </a:endParaRPr>
        </a:p>
      </dsp:txBody>
      <dsp:txXfrm>
        <a:off x="2960688" y="33192"/>
        <a:ext cx="1936803" cy="939182"/>
      </dsp:txXfrm>
    </dsp:sp>
    <dsp:sp modelId="{AEC05363-0B48-4E01-9943-F52C0E7E465A}">
      <dsp:nvSpPr>
        <dsp:cNvPr id="0" name=""/>
        <dsp:cNvSpPr/>
      </dsp:nvSpPr>
      <dsp:spPr>
        <a:xfrm>
          <a:off x="3130993" y="1001593"/>
          <a:ext cx="199524" cy="748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215"/>
              </a:lnTo>
              <a:lnTo>
                <a:pt x="199524" y="7482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EA6B1D-0BE8-4C60-866A-D93144E4B05E}">
      <dsp:nvSpPr>
        <dsp:cNvPr id="0" name=""/>
        <dsp:cNvSpPr/>
      </dsp:nvSpPr>
      <dsp:spPr>
        <a:xfrm>
          <a:off x="3330517" y="1250998"/>
          <a:ext cx="1596192" cy="9976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Время</a:t>
          </a:r>
          <a:br>
            <a:rPr lang="ru-RU" sz="2300" kern="1200" dirty="0" smtClean="0"/>
          </a:br>
          <a:r>
            <a:rPr lang="ru-RU" sz="2300" kern="1200" dirty="0" smtClean="0"/>
            <a:t>13 час</a:t>
          </a:r>
          <a:endParaRPr lang="ru-RU" sz="2300" kern="1200" dirty="0"/>
        </a:p>
      </dsp:txBody>
      <dsp:txXfrm>
        <a:off x="3359736" y="1280217"/>
        <a:ext cx="1537754" cy="939182"/>
      </dsp:txXfrm>
    </dsp:sp>
    <dsp:sp modelId="{46FD64F8-43CF-4FA4-88DE-3D7349274F9D}">
      <dsp:nvSpPr>
        <dsp:cNvPr id="0" name=""/>
        <dsp:cNvSpPr/>
      </dsp:nvSpPr>
      <dsp:spPr>
        <a:xfrm>
          <a:off x="3130993" y="1001593"/>
          <a:ext cx="199524" cy="19952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5241"/>
              </a:lnTo>
              <a:lnTo>
                <a:pt x="199524" y="19952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5AEE25-A358-478A-BEAF-35E41EBD11CE}">
      <dsp:nvSpPr>
        <dsp:cNvPr id="0" name=""/>
        <dsp:cNvSpPr/>
      </dsp:nvSpPr>
      <dsp:spPr>
        <a:xfrm>
          <a:off x="3330517" y="2498024"/>
          <a:ext cx="1596192" cy="9976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Макс</a:t>
          </a:r>
          <a:br>
            <a:rPr lang="ru-RU" sz="2300" kern="1200" dirty="0" smtClean="0"/>
          </a:br>
          <a:r>
            <a:rPr lang="ru-RU" sz="2300" kern="1200" dirty="0" smtClean="0"/>
            <a:t>68 баллов</a:t>
          </a:r>
          <a:endParaRPr lang="ru-RU" sz="2300" kern="1200" dirty="0"/>
        </a:p>
      </dsp:txBody>
      <dsp:txXfrm>
        <a:off x="3359736" y="2527243"/>
        <a:ext cx="1537754" cy="939182"/>
      </dsp:txXfrm>
    </dsp:sp>
    <dsp:sp modelId="{5A83465F-C93E-4378-B632-D8FA38041A4C}">
      <dsp:nvSpPr>
        <dsp:cNvPr id="0" name=""/>
        <dsp:cNvSpPr/>
      </dsp:nvSpPr>
      <dsp:spPr>
        <a:xfrm>
          <a:off x="3130993" y="1001593"/>
          <a:ext cx="199524" cy="32422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2266"/>
              </a:lnTo>
              <a:lnTo>
                <a:pt x="199524" y="32422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CE2808-77BE-4CD2-8F0C-E5A98251335C}">
      <dsp:nvSpPr>
        <dsp:cNvPr id="0" name=""/>
        <dsp:cNvSpPr/>
      </dsp:nvSpPr>
      <dsp:spPr>
        <a:xfrm>
          <a:off x="3330517" y="3745050"/>
          <a:ext cx="1596192" cy="9976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7 </a:t>
          </a:r>
          <a:br>
            <a:rPr lang="ru-RU" sz="2300" kern="1200" dirty="0" smtClean="0"/>
          </a:br>
          <a:r>
            <a:rPr lang="ru-RU" sz="2300" kern="1200" dirty="0" smtClean="0"/>
            <a:t>модулей</a:t>
          </a:r>
          <a:endParaRPr lang="ru-RU" sz="2300" kern="1200" dirty="0"/>
        </a:p>
      </dsp:txBody>
      <dsp:txXfrm>
        <a:off x="3359736" y="3774269"/>
        <a:ext cx="1537754" cy="939182"/>
      </dsp:txXfrm>
    </dsp:sp>
    <dsp:sp modelId="{E4D9D3CD-3B74-4499-9E6A-36DCC6C63B96}">
      <dsp:nvSpPr>
        <dsp:cNvPr id="0" name=""/>
        <dsp:cNvSpPr/>
      </dsp:nvSpPr>
      <dsp:spPr>
        <a:xfrm>
          <a:off x="5425520" y="3973"/>
          <a:ext cx="1995241" cy="9976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66040" rIns="99060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200" b="1" kern="1200" dirty="0" smtClean="0">
              <a:ln w="12700">
                <a:solidFill>
                  <a:schemeClr val="accent5">
                    <a:lumMod val="50000"/>
                  </a:schemeClr>
                </a:solidFill>
              </a:ln>
            </a:rPr>
            <a:t>КОД 3</a:t>
          </a:r>
          <a:endParaRPr lang="ru-RU" sz="5200" b="1" kern="1200" dirty="0">
            <a:ln w="12700">
              <a:solidFill>
                <a:schemeClr val="accent5">
                  <a:lumMod val="50000"/>
                </a:schemeClr>
              </a:solidFill>
            </a:ln>
          </a:endParaRPr>
        </a:p>
      </dsp:txBody>
      <dsp:txXfrm>
        <a:off x="5454739" y="33192"/>
        <a:ext cx="1936803" cy="939182"/>
      </dsp:txXfrm>
    </dsp:sp>
    <dsp:sp modelId="{96BAD1F9-2978-4FF1-A643-CA7AAA56D938}">
      <dsp:nvSpPr>
        <dsp:cNvPr id="0" name=""/>
        <dsp:cNvSpPr/>
      </dsp:nvSpPr>
      <dsp:spPr>
        <a:xfrm>
          <a:off x="5625044" y="1001593"/>
          <a:ext cx="199524" cy="748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215"/>
              </a:lnTo>
              <a:lnTo>
                <a:pt x="199524" y="7482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383306-8AAC-4843-A72D-AA732364F0C7}">
      <dsp:nvSpPr>
        <dsp:cNvPr id="0" name=""/>
        <dsp:cNvSpPr/>
      </dsp:nvSpPr>
      <dsp:spPr>
        <a:xfrm>
          <a:off x="5824568" y="1250998"/>
          <a:ext cx="1596192" cy="9976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Время</a:t>
          </a:r>
          <a:br>
            <a:rPr lang="ru-RU" sz="2300" kern="1200" dirty="0" smtClean="0"/>
          </a:br>
          <a:r>
            <a:rPr lang="ru-RU" sz="2300" kern="1200" dirty="0" smtClean="0"/>
            <a:t>6,5 час</a:t>
          </a:r>
          <a:endParaRPr lang="ru-RU" sz="2300" kern="1200" dirty="0"/>
        </a:p>
      </dsp:txBody>
      <dsp:txXfrm>
        <a:off x="5853787" y="1280217"/>
        <a:ext cx="1537754" cy="939182"/>
      </dsp:txXfrm>
    </dsp:sp>
    <dsp:sp modelId="{C6D4AF6D-9D87-440D-8B51-D41A1185FABD}">
      <dsp:nvSpPr>
        <dsp:cNvPr id="0" name=""/>
        <dsp:cNvSpPr/>
      </dsp:nvSpPr>
      <dsp:spPr>
        <a:xfrm>
          <a:off x="5625044" y="1001593"/>
          <a:ext cx="199524" cy="19952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5241"/>
              </a:lnTo>
              <a:lnTo>
                <a:pt x="199524" y="19952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AB637E-E537-43E1-9126-ED214F69B628}">
      <dsp:nvSpPr>
        <dsp:cNvPr id="0" name=""/>
        <dsp:cNvSpPr/>
      </dsp:nvSpPr>
      <dsp:spPr>
        <a:xfrm>
          <a:off x="5824568" y="2498024"/>
          <a:ext cx="1596192" cy="9976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Макс</a:t>
          </a:r>
          <a:br>
            <a:rPr lang="ru-RU" sz="2300" kern="1200" dirty="0" smtClean="0"/>
          </a:br>
          <a:r>
            <a:rPr lang="ru-RU" sz="2300" kern="1200" dirty="0" smtClean="0"/>
            <a:t>33 балла</a:t>
          </a:r>
          <a:endParaRPr lang="ru-RU" sz="2300" kern="1200" dirty="0"/>
        </a:p>
      </dsp:txBody>
      <dsp:txXfrm>
        <a:off x="5853787" y="2527243"/>
        <a:ext cx="1537754" cy="939182"/>
      </dsp:txXfrm>
    </dsp:sp>
    <dsp:sp modelId="{8AD6D6B8-7D5C-4A2E-AC50-E78ECC10C277}">
      <dsp:nvSpPr>
        <dsp:cNvPr id="0" name=""/>
        <dsp:cNvSpPr/>
      </dsp:nvSpPr>
      <dsp:spPr>
        <a:xfrm>
          <a:off x="5625044" y="1001593"/>
          <a:ext cx="199524" cy="32422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2266"/>
              </a:lnTo>
              <a:lnTo>
                <a:pt x="199524" y="32422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61A2A1-51B7-4732-9DDA-454CC88BD888}">
      <dsp:nvSpPr>
        <dsp:cNvPr id="0" name=""/>
        <dsp:cNvSpPr/>
      </dsp:nvSpPr>
      <dsp:spPr>
        <a:xfrm>
          <a:off x="5824568" y="3745050"/>
          <a:ext cx="1596192" cy="9976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3 </a:t>
          </a:r>
          <a:br>
            <a:rPr lang="ru-RU" sz="2300" kern="1200" dirty="0" smtClean="0"/>
          </a:br>
          <a:r>
            <a:rPr lang="ru-RU" sz="2300" kern="1200" dirty="0" smtClean="0"/>
            <a:t>модуля</a:t>
          </a:r>
          <a:endParaRPr lang="ru-RU" sz="2300" kern="1200" dirty="0"/>
        </a:p>
      </dsp:txBody>
      <dsp:txXfrm>
        <a:off x="5853787" y="3774269"/>
        <a:ext cx="1537754" cy="9391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1060;&#1088;&#1072;&#1075;&#1084;&#1077;&#1085;&#1090;%20&#1050;&#1048;&#1052;&#1072;+&#1087;&#1088;&#1086;&#1092;&#1089;&#1090;&#1072;&#1085;&#1076;&#1072;&#1088;&#1090;.docx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orldskills.ru/nashi-proektyi/demonstraczionnyij-ekzamen/documents/" TargetMode="External"/><Relationship Id="rId2" Type="http://schemas.openxmlformats.org/officeDocument/2006/relationships/hyperlink" Target="&#1060;&#1088;&#1072;&#1075;&#1084;&#1077;&#1085;&#1090;%20&#1079;&#1072;&#1076;&#1072;&#1085;&#1080;&#1103;%20&#1043;&#1048;&#1040;.docx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2118335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Проектирование комплексного </a:t>
            </a:r>
          </a:p>
          <a:p>
            <a:pPr algn="ctr"/>
            <a:r>
              <a:rPr lang="ru-RU" sz="2800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учебно-методического сопровождения</a:t>
            </a:r>
            <a:r>
              <a:rPr lang="ru-RU" sz="2800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образовательного процесса с учетом интеграции </a:t>
            </a:r>
          </a:p>
          <a:p>
            <a:pPr algn="ctr"/>
            <a:r>
              <a:rPr lang="ru-RU" sz="2800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ФГОС СПО, Профессиональных стандартов </a:t>
            </a:r>
          </a:p>
          <a:p>
            <a:pPr algn="ctr"/>
            <a:r>
              <a:rPr lang="ru-RU" sz="2800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и требований WSR</a:t>
            </a:r>
            <a:endParaRPr lang="ru-RU" sz="2800" dirty="0">
              <a:solidFill>
                <a:srgbClr val="4C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Круговая стрелка 10"/>
          <p:cNvSpPr/>
          <p:nvPr/>
        </p:nvSpPr>
        <p:spPr>
          <a:xfrm>
            <a:off x="2123728" y="2204864"/>
            <a:ext cx="5474912" cy="5474912"/>
          </a:xfrm>
          <a:prstGeom prst="circularArrow">
            <a:avLst>
              <a:gd name="adj1" fmla="val 4688"/>
              <a:gd name="adj2" fmla="val 299029"/>
              <a:gd name="adj3" fmla="val 2564751"/>
              <a:gd name="adj4" fmla="val 15760323"/>
              <a:gd name="adj5" fmla="val 5469"/>
            </a:avLst>
          </a:prstGeom>
          <a:scene3d>
            <a:camera prst="perspectiveRelaxed">
              <a:rot lat="19149996" lon="20104178" rev="1577324"/>
            </a:camera>
            <a:lightRig rig="soft" dir="t"/>
            <a:backdrop>
              <a:anchor x="0" y="0" z="-210000"/>
              <a:norm dx="0" dy="0" dz="914400"/>
              <a:up dx="0" dy="914400" dz="0"/>
            </a:backdrop>
          </a:scene3d>
          <a:sp3d z="-227350" prstMaterial="matte"/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Shape 11"/>
          <p:cNvSpPr/>
          <p:nvPr/>
        </p:nvSpPr>
        <p:spPr>
          <a:xfrm rot="15783327" flipH="1">
            <a:off x="-1007119" y="2399539"/>
            <a:ext cx="3914978" cy="3977865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14189"/>
            </a:avLst>
          </a:prstGeom>
          <a:scene3d>
            <a:camera prst="perspectiveRelaxed">
              <a:rot lat="19149996" lon="20104178" rev="1577324"/>
            </a:camera>
            <a:lightRig rig="soft" dir="t"/>
            <a:backdrop>
              <a:anchor x="0" y="0" z="-210000"/>
              <a:norm dx="0" dy="0" dz="914400"/>
              <a:up dx="0" dy="914400" dz="0"/>
            </a:backdrop>
          </a:scene3d>
          <a:sp3d z="-227350" prstMaterial="matte"/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4" name="Группа 13"/>
          <p:cNvGrpSpPr/>
          <p:nvPr/>
        </p:nvGrpSpPr>
        <p:grpSpPr>
          <a:xfrm>
            <a:off x="254400" y="764704"/>
            <a:ext cx="8810970" cy="6509523"/>
            <a:chOff x="254400" y="764704"/>
            <a:chExt cx="8810970" cy="6509523"/>
          </a:xfrm>
        </p:grpSpPr>
        <p:sp>
          <p:nvSpPr>
            <p:cNvPr id="6" name="Полилиния 5"/>
            <p:cNvSpPr/>
            <p:nvPr/>
          </p:nvSpPr>
          <p:spPr>
            <a:xfrm>
              <a:off x="2742996" y="2996952"/>
              <a:ext cx="4277275" cy="4277275"/>
            </a:xfrm>
            <a:custGeom>
              <a:avLst/>
              <a:gdLst>
                <a:gd name="connsiteX0" fmla="*/ 3036031 w 4277275"/>
                <a:gd name="connsiteY0" fmla="*/ 681964 h 4277275"/>
                <a:gd name="connsiteX1" fmla="*/ 3368736 w 4277275"/>
                <a:gd name="connsiteY1" fmla="*/ 402778 h 4277275"/>
                <a:gd name="connsiteX2" fmla="*/ 3634528 w 4277275"/>
                <a:gd name="connsiteY2" fmla="*/ 625805 h 4277275"/>
                <a:gd name="connsiteX3" fmla="*/ 3417355 w 4277275"/>
                <a:gd name="connsiteY3" fmla="*/ 1001934 h 4277275"/>
                <a:gd name="connsiteX4" fmla="*/ 3762413 w 4277275"/>
                <a:gd name="connsiteY4" fmla="*/ 1599594 h 4277275"/>
                <a:gd name="connsiteX5" fmla="*/ 4196737 w 4277275"/>
                <a:gd name="connsiteY5" fmla="*/ 1599584 h 4277275"/>
                <a:gd name="connsiteX6" fmla="*/ 4256986 w 4277275"/>
                <a:gd name="connsiteY6" fmla="*/ 1941280 h 4277275"/>
                <a:gd name="connsiteX7" fmla="*/ 3848851 w 4277275"/>
                <a:gd name="connsiteY7" fmla="*/ 2089816 h 4277275"/>
                <a:gd name="connsiteX8" fmla="*/ 3729013 w 4277275"/>
                <a:gd name="connsiteY8" fmla="*/ 2769446 h 4277275"/>
                <a:gd name="connsiteX9" fmla="*/ 4061732 w 4277275"/>
                <a:gd name="connsiteY9" fmla="*/ 3048615 h 4277275"/>
                <a:gd name="connsiteX10" fmla="*/ 3888248 w 4277275"/>
                <a:gd name="connsiteY10" fmla="*/ 3349097 h 4277275"/>
                <a:gd name="connsiteX11" fmla="*/ 3480121 w 4277275"/>
                <a:gd name="connsiteY11" fmla="*/ 3200539 h 4277275"/>
                <a:gd name="connsiteX12" fmla="*/ 2951459 w 4277275"/>
                <a:gd name="connsiteY12" fmla="*/ 3644139 h 4277275"/>
                <a:gd name="connsiteX13" fmla="*/ 3026890 w 4277275"/>
                <a:gd name="connsiteY13" fmla="*/ 4071862 h 4277275"/>
                <a:gd name="connsiteX14" fmla="*/ 2700847 w 4277275"/>
                <a:gd name="connsiteY14" fmla="*/ 4190532 h 4277275"/>
                <a:gd name="connsiteX15" fmla="*/ 2483696 w 4277275"/>
                <a:gd name="connsiteY15" fmla="*/ 3814390 h 4277275"/>
                <a:gd name="connsiteX16" fmla="*/ 1793578 w 4277275"/>
                <a:gd name="connsiteY16" fmla="*/ 3814390 h 4277275"/>
                <a:gd name="connsiteX17" fmla="*/ 1576428 w 4277275"/>
                <a:gd name="connsiteY17" fmla="*/ 4190532 h 4277275"/>
                <a:gd name="connsiteX18" fmla="*/ 1250385 w 4277275"/>
                <a:gd name="connsiteY18" fmla="*/ 4071862 h 4277275"/>
                <a:gd name="connsiteX19" fmla="*/ 1325816 w 4277275"/>
                <a:gd name="connsiteY19" fmla="*/ 3644139 h 4277275"/>
                <a:gd name="connsiteX20" fmla="*/ 797155 w 4277275"/>
                <a:gd name="connsiteY20" fmla="*/ 3200539 h 4277275"/>
                <a:gd name="connsiteX21" fmla="*/ 389027 w 4277275"/>
                <a:gd name="connsiteY21" fmla="*/ 3349097 h 4277275"/>
                <a:gd name="connsiteX22" fmla="*/ 215543 w 4277275"/>
                <a:gd name="connsiteY22" fmla="*/ 3048615 h 4277275"/>
                <a:gd name="connsiteX23" fmla="*/ 548262 w 4277275"/>
                <a:gd name="connsiteY23" fmla="*/ 2769446 h 4277275"/>
                <a:gd name="connsiteX24" fmla="*/ 428425 w 4277275"/>
                <a:gd name="connsiteY24" fmla="*/ 2089816 h 4277275"/>
                <a:gd name="connsiteX25" fmla="*/ 20289 w 4277275"/>
                <a:gd name="connsiteY25" fmla="*/ 1941280 h 4277275"/>
                <a:gd name="connsiteX26" fmla="*/ 80538 w 4277275"/>
                <a:gd name="connsiteY26" fmla="*/ 1599584 h 4277275"/>
                <a:gd name="connsiteX27" fmla="*/ 514862 w 4277275"/>
                <a:gd name="connsiteY27" fmla="*/ 1599595 h 4277275"/>
                <a:gd name="connsiteX28" fmla="*/ 859922 w 4277275"/>
                <a:gd name="connsiteY28" fmla="*/ 1001936 h 4277275"/>
                <a:gd name="connsiteX29" fmla="*/ 642747 w 4277275"/>
                <a:gd name="connsiteY29" fmla="*/ 625805 h 4277275"/>
                <a:gd name="connsiteX30" fmla="*/ 908539 w 4277275"/>
                <a:gd name="connsiteY30" fmla="*/ 402778 h 4277275"/>
                <a:gd name="connsiteX31" fmla="*/ 1241244 w 4277275"/>
                <a:gd name="connsiteY31" fmla="*/ 681964 h 4277275"/>
                <a:gd name="connsiteX32" fmla="*/ 1889743 w 4277275"/>
                <a:gd name="connsiteY32" fmla="*/ 445930 h 4277275"/>
                <a:gd name="connsiteX33" fmla="*/ 1965152 w 4277275"/>
                <a:gd name="connsiteY33" fmla="*/ 18201 h 4277275"/>
                <a:gd name="connsiteX34" fmla="*/ 2312123 w 4277275"/>
                <a:gd name="connsiteY34" fmla="*/ 18201 h 4277275"/>
                <a:gd name="connsiteX35" fmla="*/ 2387531 w 4277275"/>
                <a:gd name="connsiteY35" fmla="*/ 445928 h 4277275"/>
                <a:gd name="connsiteX36" fmla="*/ 3036029 w 4277275"/>
                <a:gd name="connsiteY36" fmla="*/ 681963 h 4277275"/>
                <a:gd name="connsiteX37" fmla="*/ 3036031 w 4277275"/>
                <a:gd name="connsiteY37" fmla="*/ 681964 h 427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277275" h="4277275">
                  <a:moveTo>
                    <a:pt x="3036031" y="681964"/>
                  </a:moveTo>
                  <a:lnTo>
                    <a:pt x="3368736" y="402778"/>
                  </a:lnTo>
                  <a:lnTo>
                    <a:pt x="3634528" y="625805"/>
                  </a:lnTo>
                  <a:lnTo>
                    <a:pt x="3417355" y="1001934"/>
                  </a:lnTo>
                  <a:cubicBezTo>
                    <a:pt x="3571776" y="1175648"/>
                    <a:pt x="3689184" y="1379004"/>
                    <a:pt x="3762413" y="1599594"/>
                  </a:cubicBezTo>
                  <a:lnTo>
                    <a:pt x="4196737" y="1599584"/>
                  </a:lnTo>
                  <a:lnTo>
                    <a:pt x="4256986" y="1941280"/>
                  </a:lnTo>
                  <a:lnTo>
                    <a:pt x="3848851" y="2089816"/>
                  </a:lnTo>
                  <a:cubicBezTo>
                    <a:pt x="3855483" y="2322148"/>
                    <a:pt x="3814708" y="2553394"/>
                    <a:pt x="3729013" y="2769446"/>
                  </a:cubicBezTo>
                  <a:lnTo>
                    <a:pt x="4061732" y="3048615"/>
                  </a:lnTo>
                  <a:lnTo>
                    <a:pt x="3888248" y="3349097"/>
                  </a:lnTo>
                  <a:lnTo>
                    <a:pt x="3480121" y="3200539"/>
                  </a:lnTo>
                  <a:cubicBezTo>
                    <a:pt x="3335861" y="3382780"/>
                    <a:pt x="3155982" y="3533717"/>
                    <a:pt x="2951459" y="3644139"/>
                  </a:cubicBezTo>
                  <a:lnTo>
                    <a:pt x="3026890" y="4071862"/>
                  </a:lnTo>
                  <a:lnTo>
                    <a:pt x="2700847" y="4190532"/>
                  </a:lnTo>
                  <a:lnTo>
                    <a:pt x="2483696" y="3814390"/>
                  </a:lnTo>
                  <a:cubicBezTo>
                    <a:pt x="2256045" y="3861266"/>
                    <a:pt x="2021229" y="3861266"/>
                    <a:pt x="1793578" y="3814390"/>
                  </a:cubicBezTo>
                  <a:lnTo>
                    <a:pt x="1576428" y="4190532"/>
                  </a:lnTo>
                  <a:lnTo>
                    <a:pt x="1250385" y="4071862"/>
                  </a:lnTo>
                  <a:lnTo>
                    <a:pt x="1325816" y="3644139"/>
                  </a:lnTo>
                  <a:cubicBezTo>
                    <a:pt x="1121293" y="3533717"/>
                    <a:pt x="941414" y="3382780"/>
                    <a:pt x="797155" y="3200539"/>
                  </a:cubicBezTo>
                  <a:lnTo>
                    <a:pt x="389027" y="3349097"/>
                  </a:lnTo>
                  <a:lnTo>
                    <a:pt x="215543" y="3048615"/>
                  </a:lnTo>
                  <a:lnTo>
                    <a:pt x="548262" y="2769446"/>
                  </a:lnTo>
                  <a:cubicBezTo>
                    <a:pt x="462567" y="2553394"/>
                    <a:pt x="421792" y="2322147"/>
                    <a:pt x="428425" y="2089816"/>
                  </a:cubicBezTo>
                  <a:lnTo>
                    <a:pt x="20289" y="1941280"/>
                  </a:lnTo>
                  <a:lnTo>
                    <a:pt x="80538" y="1599584"/>
                  </a:lnTo>
                  <a:lnTo>
                    <a:pt x="514862" y="1599595"/>
                  </a:lnTo>
                  <a:cubicBezTo>
                    <a:pt x="588092" y="1379005"/>
                    <a:pt x="705500" y="1175649"/>
                    <a:pt x="859922" y="1001936"/>
                  </a:cubicBezTo>
                  <a:lnTo>
                    <a:pt x="642747" y="625805"/>
                  </a:lnTo>
                  <a:lnTo>
                    <a:pt x="908539" y="402778"/>
                  </a:lnTo>
                  <a:lnTo>
                    <a:pt x="1241244" y="681964"/>
                  </a:lnTo>
                  <a:cubicBezTo>
                    <a:pt x="1439134" y="560054"/>
                    <a:pt x="1659788" y="479742"/>
                    <a:pt x="1889743" y="445930"/>
                  </a:cubicBezTo>
                  <a:lnTo>
                    <a:pt x="1965152" y="18201"/>
                  </a:lnTo>
                  <a:lnTo>
                    <a:pt x="2312123" y="18201"/>
                  </a:lnTo>
                  <a:lnTo>
                    <a:pt x="2387531" y="445928"/>
                  </a:lnTo>
                  <a:cubicBezTo>
                    <a:pt x="2617486" y="479740"/>
                    <a:pt x="2838140" y="560052"/>
                    <a:pt x="3036029" y="681963"/>
                  </a:cubicBezTo>
                  <a:cubicBezTo>
                    <a:pt x="3036030" y="681963"/>
                    <a:pt x="3036030" y="681964"/>
                    <a:pt x="3036031" y="681964"/>
                  </a:cubicBezTo>
                  <a:close/>
                </a:path>
              </a:pathLst>
            </a:custGeom>
            <a:scene3d>
              <a:camera prst="perspectiveRelaxed">
                <a:rot lat="19149996" lon="20104178" rev="1577324"/>
              </a:camera>
              <a:lightRig rig="soft" dir="t"/>
              <a:backdrop>
                <a:anchor x="0" y="0" z="-210000"/>
                <a:norm dx="0" dy="0" dz="914400"/>
                <a:up dx="0" dy="914400" dz="0"/>
              </a:backdrop>
            </a:scene3d>
            <a:sp3d extrusionH="152250" prstMaterial="matte">
              <a:bevelT w="165100" prst="coolSlan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2940" tIns="1034954" rIns="892940" bIns="1109756" numCol="1" spcCol="1270" anchor="ctr" anchorCtr="0">
              <a:noAutofit/>
              <a:sp3d extrusionH="28000" prstMaterial="matte"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600" kern="1200" dirty="0" smtClean="0"/>
                <a:t>качество образовательных программ</a:t>
              </a:r>
              <a:endParaRPr lang="ru-RU" sz="2600" kern="1200" dirty="0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254400" y="2245188"/>
              <a:ext cx="3110745" cy="3110745"/>
            </a:xfrm>
            <a:custGeom>
              <a:avLst/>
              <a:gdLst>
                <a:gd name="connsiteX0" fmla="*/ 2327607 w 3110745"/>
                <a:gd name="connsiteY0" fmla="*/ 787874 h 3110745"/>
                <a:gd name="connsiteX1" fmla="*/ 2786548 w 3110745"/>
                <a:gd name="connsiteY1" fmla="*/ 649560 h 3110745"/>
                <a:gd name="connsiteX2" fmla="*/ 2955420 w 3110745"/>
                <a:gd name="connsiteY2" fmla="*/ 942056 h 3110745"/>
                <a:gd name="connsiteX3" fmla="*/ 2606164 w 3110745"/>
                <a:gd name="connsiteY3" fmla="*/ 1270351 h 3110745"/>
                <a:gd name="connsiteX4" fmla="*/ 2606163 w 3110745"/>
                <a:gd name="connsiteY4" fmla="*/ 1840396 h 3110745"/>
                <a:gd name="connsiteX5" fmla="*/ 2955420 w 3110745"/>
                <a:gd name="connsiteY5" fmla="*/ 2168689 h 3110745"/>
                <a:gd name="connsiteX6" fmla="*/ 2786548 w 3110745"/>
                <a:gd name="connsiteY6" fmla="*/ 2461185 h 3110745"/>
                <a:gd name="connsiteX7" fmla="*/ 2327607 w 3110745"/>
                <a:gd name="connsiteY7" fmla="*/ 2322871 h 3110745"/>
                <a:gd name="connsiteX8" fmla="*/ 1833930 w 3110745"/>
                <a:gd name="connsiteY8" fmla="*/ 2607895 h 3110745"/>
                <a:gd name="connsiteX9" fmla="*/ 1724247 w 3110745"/>
                <a:gd name="connsiteY9" fmla="*/ 3074507 h 3110745"/>
                <a:gd name="connsiteX10" fmla="*/ 1386498 w 3110745"/>
                <a:gd name="connsiteY10" fmla="*/ 3074507 h 3110745"/>
                <a:gd name="connsiteX11" fmla="*/ 1276813 w 3110745"/>
                <a:gd name="connsiteY11" fmla="*/ 2607896 h 3110745"/>
                <a:gd name="connsiteX12" fmla="*/ 783137 w 3110745"/>
                <a:gd name="connsiteY12" fmla="*/ 2322871 h 3110745"/>
                <a:gd name="connsiteX13" fmla="*/ 324197 w 3110745"/>
                <a:gd name="connsiteY13" fmla="*/ 2461185 h 3110745"/>
                <a:gd name="connsiteX14" fmla="*/ 155325 w 3110745"/>
                <a:gd name="connsiteY14" fmla="*/ 2168689 h 3110745"/>
                <a:gd name="connsiteX15" fmla="*/ 504581 w 3110745"/>
                <a:gd name="connsiteY15" fmla="*/ 1840394 h 3110745"/>
                <a:gd name="connsiteX16" fmla="*/ 504581 w 3110745"/>
                <a:gd name="connsiteY16" fmla="*/ 1270349 h 3110745"/>
                <a:gd name="connsiteX17" fmla="*/ 155325 w 3110745"/>
                <a:gd name="connsiteY17" fmla="*/ 942056 h 3110745"/>
                <a:gd name="connsiteX18" fmla="*/ 324197 w 3110745"/>
                <a:gd name="connsiteY18" fmla="*/ 649560 h 3110745"/>
                <a:gd name="connsiteX19" fmla="*/ 783138 w 3110745"/>
                <a:gd name="connsiteY19" fmla="*/ 787874 h 3110745"/>
                <a:gd name="connsiteX20" fmla="*/ 1276815 w 3110745"/>
                <a:gd name="connsiteY20" fmla="*/ 502851 h 3110745"/>
                <a:gd name="connsiteX21" fmla="*/ 1386498 w 3110745"/>
                <a:gd name="connsiteY21" fmla="*/ 36238 h 3110745"/>
                <a:gd name="connsiteX22" fmla="*/ 1724247 w 3110745"/>
                <a:gd name="connsiteY22" fmla="*/ 36238 h 3110745"/>
                <a:gd name="connsiteX23" fmla="*/ 1833932 w 3110745"/>
                <a:gd name="connsiteY23" fmla="*/ 502849 h 3110745"/>
                <a:gd name="connsiteX24" fmla="*/ 2327608 w 3110745"/>
                <a:gd name="connsiteY24" fmla="*/ 787874 h 3110745"/>
                <a:gd name="connsiteX25" fmla="*/ 2327607 w 3110745"/>
                <a:gd name="connsiteY25" fmla="*/ 787874 h 311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110745" h="3110745">
                  <a:moveTo>
                    <a:pt x="2327607" y="787874"/>
                  </a:moveTo>
                  <a:lnTo>
                    <a:pt x="2786548" y="649560"/>
                  </a:lnTo>
                  <a:lnTo>
                    <a:pt x="2955420" y="942056"/>
                  </a:lnTo>
                  <a:lnTo>
                    <a:pt x="2606164" y="1270351"/>
                  </a:lnTo>
                  <a:cubicBezTo>
                    <a:pt x="2656790" y="1456994"/>
                    <a:pt x="2656790" y="1653753"/>
                    <a:pt x="2606163" y="1840396"/>
                  </a:cubicBezTo>
                  <a:lnTo>
                    <a:pt x="2955420" y="2168689"/>
                  </a:lnTo>
                  <a:lnTo>
                    <a:pt x="2786548" y="2461185"/>
                  </a:lnTo>
                  <a:lnTo>
                    <a:pt x="2327607" y="2322871"/>
                  </a:lnTo>
                  <a:cubicBezTo>
                    <a:pt x="2191282" y="2460037"/>
                    <a:pt x="2020882" y="2558417"/>
                    <a:pt x="1833930" y="2607895"/>
                  </a:cubicBezTo>
                  <a:lnTo>
                    <a:pt x="1724247" y="3074507"/>
                  </a:lnTo>
                  <a:lnTo>
                    <a:pt x="1386498" y="3074507"/>
                  </a:lnTo>
                  <a:lnTo>
                    <a:pt x="1276813" y="2607896"/>
                  </a:lnTo>
                  <a:cubicBezTo>
                    <a:pt x="1089861" y="2558418"/>
                    <a:pt x="919462" y="2460037"/>
                    <a:pt x="783137" y="2322871"/>
                  </a:cubicBezTo>
                  <a:lnTo>
                    <a:pt x="324197" y="2461185"/>
                  </a:lnTo>
                  <a:lnTo>
                    <a:pt x="155325" y="2168689"/>
                  </a:lnTo>
                  <a:lnTo>
                    <a:pt x="504581" y="1840394"/>
                  </a:lnTo>
                  <a:cubicBezTo>
                    <a:pt x="453955" y="1653751"/>
                    <a:pt x="453955" y="1456992"/>
                    <a:pt x="504581" y="1270349"/>
                  </a:cubicBezTo>
                  <a:lnTo>
                    <a:pt x="155325" y="942056"/>
                  </a:lnTo>
                  <a:lnTo>
                    <a:pt x="324197" y="649560"/>
                  </a:lnTo>
                  <a:lnTo>
                    <a:pt x="783138" y="787874"/>
                  </a:lnTo>
                  <a:cubicBezTo>
                    <a:pt x="919463" y="650708"/>
                    <a:pt x="1089863" y="552328"/>
                    <a:pt x="1276815" y="502851"/>
                  </a:cubicBezTo>
                  <a:lnTo>
                    <a:pt x="1386498" y="36238"/>
                  </a:lnTo>
                  <a:lnTo>
                    <a:pt x="1724247" y="36238"/>
                  </a:lnTo>
                  <a:lnTo>
                    <a:pt x="1833932" y="502849"/>
                  </a:lnTo>
                  <a:cubicBezTo>
                    <a:pt x="2020884" y="552327"/>
                    <a:pt x="2191283" y="650708"/>
                    <a:pt x="2327608" y="787874"/>
                  </a:cubicBezTo>
                  <a:lnTo>
                    <a:pt x="2327607" y="787874"/>
                  </a:lnTo>
                  <a:close/>
                </a:path>
              </a:pathLst>
            </a:custGeom>
            <a:scene3d>
              <a:camera prst="perspectiveRelaxed">
                <a:rot lat="19149996" lon="20104178" rev="1577324"/>
              </a:camera>
              <a:lightRig rig="soft" dir="t"/>
              <a:backdrop>
                <a:anchor x="0" y="0" z="-210000"/>
                <a:norm dx="0" dy="0" dz="914400"/>
                <a:up dx="0" dy="914400" dz="0"/>
              </a:backdrop>
            </a:scene3d>
            <a:sp3d extrusionH="152250" prstMaterial="matte">
              <a:bevelT w="165100" prst="coolSlan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13618" tIns="818354" rIns="813618" bIns="818354" numCol="1" spcCol="1270" anchor="ctr" anchorCtr="0">
              <a:noAutofit/>
              <a:sp3d extrusionH="28000" prstMaterial="matte"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качество педагогических кадров</a:t>
              </a:r>
              <a:endParaRPr lang="ru-RU" sz="2400" kern="1200" dirty="0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1907704" y="764704"/>
              <a:ext cx="3732895" cy="3732895"/>
            </a:xfrm>
            <a:custGeom>
              <a:avLst/>
              <a:gdLst>
                <a:gd name="connsiteX0" fmla="*/ 2280580 w 3047895"/>
                <a:gd name="connsiteY0" fmla="*/ 771956 h 3047895"/>
                <a:gd name="connsiteX1" fmla="*/ 2730248 w 3047895"/>
                <a:gd name="connsiteY1" fmla="*/ 636436 h 3047895"/>
                <a:gd name="connsiteX2" fmla="*/ 2895708 w 3047895"/>
                <a:gd name="connsiteY2" fmla="*/ 923023 h 3047895"/>
                <a:gd name="connsiteX3" fmla="*/ 2553509 w 3047895"/>
                <a:gd name="connsiteY3" fmla="*/ 1244685 h 3047895"/>
                <a:gd name="connsiteX4" fmla="*/ 2553508 w 3047895"/>
                <a:gd name="connsiteY4" fmla="*/ 1803212 h 3047895"/>
                <a:gd name="connsiteX5" fmla="*/ 2895708 w 3047895"/>
                <a:gd name="connsiteY5" fmla="*/ 2124872 h 3047895"/>
                <a:gd name="connsiteX6" fmla="*/ 2730248 w 3047895"/>
                <a:gd name="connsiteY6" fmla="*/ 2411459 h 3047895"/>
                <a:gd name="connsiteX7" fmla="*/ 2280580 w 3047895"/>
                <a:gd name="connsiteY7" fmla="*/ 2275939 h 3047895"/>
                <a:gd name="connsiteX8" fmla="*/ 1796878 w 3047895"/>
                <a:gd name="connsiteY8" fmla="*/ 2555204 h 3047895"/>
                <a:gd name="connsiteX9" fmla="*/ 1689410 w 3047895"/>
                <a:gd name="connsiteY9" fmla="*/ 3012389 h 3047895"/>
                <a:gd name="connsiteX10" fmla="*/ 1358485 w 3047895"/>
                <a:gd name="connsiteY10" fmla="*/ 3012389 h 3047895"/>
                <a:gd name="connsiteX11" fmla="*/ 1251017 w 3047895"/>
                <a:gd name="connsiteY11" fmla="*/ 2555205 h 3047895"/>
                <a:gd name="connsiteX12" fmla="*/ 767315 w 3047895"/>
                <a:gd name="connsiteY12" fmla="*/ 2275939 h 3047895"/>
                <a:gd name="connsiteX13" fmla="*/ 317647 w 3047895"/>
                <a:gd name="connsiteY13" fmla="*/ 2411459 h 3047895"/>
                <a:gd name="connsiteX14" fmla="*/ 152187 w 3047895"/>
                <a:gd name="connsiteY14" fmla="*/ 2124872 h 3047895"/>
                <a:gd name="connsiteX15" fmla="*/ 494386 w 3047895"/>
                <a:gd name="connsiteY15" fmla="*/ 1803210 h 3047895"/>
                <a:gd name="connsiteX16" fmla="*/ 494386 w 3047895"/>
                <a:gd name="connsiteY16" fmla="*/ 1244683 h 3047895"/>
                <a:gd name="connsiteX17" fmla="*/ 152187 w 3047895"/>
                <a:gd name="connsiteY17" fmla="*/ 923023 h 3047895"/>
                <a:gd name="connsiteX18" fmla="*/ 317647 w 3047895"/>
                <a:gd name="connsiteY18" fmla="*/ 636436 h 3047895"/>
                <a:gd name="connsiteX19" fmla="*/ 767315 w 3047895"/>
                <a:gd name="connsiteY19" fmla="*/ 771956 h 3047895"/>
                <a:gd name="connsiteX20" fmla="*/ 1251017 w 3047895"/>
                <a:gd name="connsiteY20" fmla="*/ 492691 h 3047895"/>
                <a:gd name="connsiteX21" fmla="*/ 1358485 w 3047895"/>
                <a:gd name="connsiteY21" fmla="*/ 35506 h 3047895"/>
                <a:gd name="connsiteX22" fmla="*/ 1689410 w 3047895"/>
                <a:gd name="connsiteY22" fmla="*/ 35506 h 3047895"/>
                <a:gd name="connsiteX23" fmla="*/ 1796878 w 3047895"/>
                <a:gd name="connsiteY23" fmla="*/ 492690 h 3047895"/>
                <a:gd name="connsiteX24" fmla="*/ 2280580 w 3047895"/>
                <a:gd name="connsiteY24" fmla="*/ 771956 h 3047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47895" h="3047895">
                  <a:moveTo>
                    <a:pt x="1961770" y="770975"/>
                  </a:moveTo>
                  <a:lnTo>
                    <a:pt x="2287773" y="569068"/>
                  </a:lnTo>
                  <a:lnTo>
                    <a:pt x="2478830" y="760126"/>
                  </a:lnTo>
                  <a:lnTo>
                    <a:pt x="2276922" y="1086128"/>
                  </a:lnTo>
                  <a:cubicBezTo>
                    <a:pt x="2354688" y="1219873"/>
                    <a:pt x="2395428" y="1371916"/>
                    <a:pt x="2394952" y="1526625"/>
                  </a:cubicBezTo>
                  <a:lnTo>
                    <a:pt x="2732811" y="1707995"/>
                  </a:lnTo>
                  <a:lnTo>
                    <a:pt x="2662880" y="1968984"/>
                  </a:lnTo>
                  <a:lnTo>
                    <a:pt x="2279599" y="1957129"/>
                  </a:lnTo>
                  <a:cubicBezTo>
                    <a:pt x="2202656" y="2091350"/>
                    <a:pt x="2091351" y="2202654"/>
                    <a:pt x="1957131" y="2279597"/>
                  </a:cubicBezTo>
                  <a:lnTo>
                    <a:pt x="1968988" y="2662878"/>
                  </a:lnTo>
                  <a:lnTo>
                    <a:pt x="1707996" y="2732810"/>
                  </a:lnTo>
                  <a:lnTo>
                    <a:pt x="1526624" y="2394951"/>
                  </a:lnTo>
                  <a:cubicBezTo>
                    <a:pt x="1371915" y="2395426"/>
                    <a:pt x="1219870" y="2354687"/>
                    <a:pt x="1086125" y="2276920"/>
                  </a:cubicBezTo>
                  <a:lnTo>
                    <a:pt x="760122" y="2478827"/>
                  </a:lnTo>
                  <a:lnTo>
                    <a:pt x="569065" y="2287769"/>
                  </a:lnTo>
                  <a:lnTo>
                    <a:pt x="770973" y="1961767"/>
                  </a:lnTo>
                  <a:cubicBezTo>
                    <a:pt x="693207" y="1828022"/>
                    <a:pt x="652467" y="1675979"/>
                    <a:pt x="652943" y="1521270"/>
                  </a:cubicBezTo>
                  <a:lnTo>
                    <a:pt x="315084" y="1339900"/>
                  </a:lnTo>
                  <a:lnTo>
                    <a:pt x="385015" y="1078911"/>
                  </a:lnTo>
                  <a:lnTo>
                    <a:pt x="768296" y="1090766"/>
                  </a:lnTo>
                  <a:cubicBezTo>
                    <a:pt x="845239" y="956546"/>
                    <a:pt x="956544" y="845241"/>
                    <a:pt x="1090764" y="768298"/>
                  </a:cubicBezTo>
                  <a:lnTo>
                    <a:pt x="1078907" y="385017"/>
                  </a:lnTo>
                  <a:lnTo>
                    <a:pt x="1339899" y="315085"/>
                  </a:lnTo>
                  <a:lnTo>
                    <a:pt x="1521271" y="652944"/>
                  </a:lnTo>
                  <a:cubicBezTo>
                    <a:pt x="1675980" y="652469"/>
                    <a:pt x="1828025" y="693208"/>
                    <a:pt x="1961770" y="770975"/>
                  </a:cubicBezTo>
                  <a:close/>
                </a:path>
              </a:pathLst>
            </a:custGeom>
            <a:scene3d>
              <a:camera prst="perspectiveRelaxed">
                <a:rot lat="19149996" lon="20104178" rev="1577324"/>
              </a:camera>
              <a:lightRig rig="soft" dir="t"/>
              <a:backdrop>
                <a:anchor x="0" y="0" z="-210000"/>
                <a:norm dx="0" dy="0" dz="914400"/>
                <a:up dx="0" dy="914400" dz="0"/>
              </a:backdrop>
            </a:scene3d>
            <a:sp3d extrusionH="152250" prstMaterial="matte">
              <a:bevelT w="165100" prst="coolSlan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44013" tIns="1044013" rIns="1044012" bIns="1044012" numCol="1" spcCol="1270" anchor="ctr" anchorCtr="0">
              <a:noAutofit/>
              <a:sp3d extrusionH="28000" prstMaterial="matte"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600" kern="1200" dirty="0" smtClean="0"/>
                <a:t>качество условий подготовки</a:t>
              </a:r>
              <a:endParaRPr lang="ru-RU" sz="2600" kern="1200" dirty="0"/>
            </a:p>
          </p:txBody>
        </p:sp>
        <p:sp>
          <p:nvSpPr>
            <p:cNvPr id="13" name="Круговая стрелка 12"/>
            <p:cNvSpPr/>
            <p:nvPr/>
          </p:nvSpPr>
          <p:spPr>
            <a:xfrm rot="2274294">
              <a:off x="1260581" y="1197702"/>
              <a:ext cx="4288940" cy="4288940"/>
            </a:xfrm>
            <a:prstGeom prst="circularArrow">
              <a:avLst>
                <a:gd name="adj1" fmla="val 5984"/>
                <a:gd name="adj2" fmla="val 394124"/>
                <a:gd name="adj3" fmla="val 13313824"/>
                <a:gd name="adj4" fmla="val 10508221"/>
                <a:gd name="adj5" fmla="val 6981"/>
              </a:avLst>
            </a:prstGeom>
            <a:scene3d>
              <a:camera prst="perspectiveRelaxed">
                <a:rot lat="19149996" lon="20104178" rev="1577324"/>
              </a:camera>
              <a:lightRig rig="soft" dir="t"/>
              <a:backdrop>
                <a:anchor x="0" y="0" z="-210000"/>
                <a:norm dx="0" dy="0" dz="914400"/>
                <a:up dx="0" dy="914400" dz="0"/>
              </a:backdrop>
            </a:scene3d>
            <a:sp3d z="-227350" prstMaterial="matte"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трелка влево 8"/>
            <p:cNvSpPr/>
            <p:nvPr/>
          </p:nvSpPr>
          <p:spPr>
            <a:xfrm rot="19627963">
              <a:off x="4820064" y="945165"/>
              <a:ext cx="3794467" cy="1612778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outerShdw blurRad="50800" dist="38100" dir="10800000" algn="r" rotWithShape="0">
                      <a:prstClr val="black">
                        <a:alpha val="40000"/>
                      </a:prstClr>
                    </a:outerShdw>
                  </a:effectLst>
                </a:rPr>
                <a:t>современное управление качеством</a:t>
              </a:r>
              <a:endParaRPr lang="ru-RU" sz="2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0" name="Стрелка влево 9"/>
            <p:cNvSpPr/>
            <p:nvPr/>
          </p:nvSpPr>
          <p:spPr>
            <a:xfrm rot="19696388">
              <a:off x="6068263" y="2152325"/>
              <a:ext cx="2997107" cy="1612778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оценка качества результатов</a:t>
              </a:r>
              <a:endParaRPr lang="ru-RU" sz="2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827584" y="2317328"/>
          <a:ext cx="734481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20" y="1340768"/>
            <a:ext cx="84296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и инструментарий  оценки качества 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подготовки специалистов СПО</a:t>
            </a:r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79512" y="1397000"/>
          <a:ext cx="871296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340768"/>
            <a:ext cx="74168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контрольно-измерительных материалов</a:t>
            </a:r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996952"/>
            <a:ext cx="86409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Комплект контрольно-измерительных материалов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для проведения промежуточной аттестации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 профессиональному модулю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800" b="1" i="1" dirty="0" smtClean="0"/>
              <a:t> </a:t>
            </a:r>
            <a:endParaRPr lang="ru-RU" sz="2800" dirty="0" smtClean="0"/>
          </a:p>
          <a:p>
            <a:pPr algn="ctr"/>
            <a:r>
              <a:rPr lang="ru-RU" sz="2800" b="1" i="1" dirty="0" smtClean="0">
                <a:hlinkClick r:id="rId2" action="ppaction://hlinkfile"/>
              </a:rPr>
              <a:t>ПМ.01 РАЗРАБОТКА МОДУЛЕЙ ПРОГРАММНОГО ОБЕСПЕЧЕНИЯ ДЛЯ КОМПЬЮТЕРНЫХ СИСТЕМ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340768"/>
            <a:ext cx="74168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Государственный экзамен в форме 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ДЕМОНСТРАЦИОННОГО ЭКЗАМЕНА</a:t>
            </a:r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2564904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hlinkClick r:id="rId2" action="ppaction://hlinkfile"/>
              </a:rPr>
              <a:t>ПРИМЕР ЗАДАНИЯ 2016 г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3429000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hlinkClick r:id="rId2" action="ppaction://hlinkfile"/>
              </a:rPr>
              <a:t>ПРИМЕР ЗАДАНИЯ 2017 г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4437112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hlinkClick r:id="rId3"/>
              </a:rPr>
              <a:t>Оценочные материалы 2018 г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214422"/>
            <a:ext cx="74168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Программные решения для бизнеса</a:t>
            </a:r>
          </a:p>
          <a:p>
            <a:pPr algn="ctr"/>
            <a:endParaRPr lang="ru-RU" sz="28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выпускников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571472" y="1968504"/>
          <a:ext cx="8286808" cy="496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трелка вправо 5"/>
          <p:cNvSpPr/>
          <p:nvPr/>
        </p:nvSpPr>
        <p:spPr>
          <a:xfrm rot="1493989">
            <a:off x="264371" y="1916007"/>
            <a:ext cx="2724721" cy="18573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Смоленский политехнический техникум</a:t>
            </a:r>
            <a:endParaRPr lang="ru-RU" b="1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Стрелка влево 6"/>
          <p:cNvSpPr/>
          <p:nvPr/>
        </p:nvSpPr>
        <p:spPr>
          <a:xfrm rot="20639115">
            <a:off x="5974875" y="1987445"/>
            <a:ext cx="2990653" cy="171451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Смоленская академия профессионального образования</a:t>
            </a:r>
            <a:endParaRPr lang="ru-RU" b="1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642910" y="1682752"/>
          <a:ext cx="7858180" cy="4746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99592" y="1119830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Оценочные материалы 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WSR</a:t>
            </a:r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1285860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ПРОБЛЕМЫ</a:t>
            </a:r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2071678"/>
            <a:ext cx="79296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Отсутствие единой оценочной методики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Несовершенство измерительных процедур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Несовершенство инструментария проверки качества освоения и формирования у выпускников общих и профессиональных компетенций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Недостаток ресурсов</a:t>
            </a:r>
            <a:endParaRPr lang="ru-RU" sz="2800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148</Words>
  <Application>Microsoft Office PowerPoint</Application>
  <PresentationFormat>Экран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БЛ-2</cp:lastModifiedBy>
  <cp:revision>21</cp:revision>
  <dcterms:created xsi:type="dcterms:W3CDTF">2018-01-31T13:13:52Z</dcterms:created>
  <dcterms:modified xsi:type="dcterms:W3CDTF">2018-05-28T14:28:30Z</dcterms:modified>
</cp:coreProperties>
</file>