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2" r:id="rId2"/>
  </p:sldIdLst>
  <p:sldSz cx="9144000" cy="5715000" type="screen16x1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C1BE"/>
    <a:srgbClr val="33AFA3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026" y="-3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B5478-CB39-4E61-B411-111BE11A04B8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4345D-B2CD-40AC-BFF9-FB3545CDF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5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6B9F1-3A82-44C6-9128-87B76B1C603C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C8BA7-7782-4AD6-823E-2369C1CC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0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1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8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9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8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3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3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8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88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0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9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2869</TotalTime>
  <Words>0</Words>
  <Application>Microsoft Office PowerPoint</Application>
  <PresentationFormat>Экран (16:10)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130</cp:revision>
  <cp:lastPrinted>2021-02-01T14:27:46Z</cp:lastPrinted>
  <dcterms:created xsi:type="dcterms:W3CDTF">2020-08-12T08:27:35Z</dcterms:created>
  <dcterms:modified xsi:type="dcterms:W3CDTF">2022-08-17T08:08:38Z</dcterms:modified>
</cp:coreProperties>
</file>