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121</cp:revision>
  <cp:lastPrinted>2021-02-01T14:27:46Z</cp:lastPrinted>
  <dcterms:created xsi:type="dcterms:W3CDTF">2020-08-12T08:27:35Z</dcterms:created>
  <dcterms:modified xsi:type="dcterms:W3CDTF">2022-08-17T07:51:36Z</dcterms:modified>
</cp:coreProperties>
</file>