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2" r:id="rId2"/>
    <p:sldId id="273" r:id="rId3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78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3579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НАЗВАНИЕ ПРЕЗЕНТАЦИИ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16333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00 августа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Смоленск 2022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7297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ФИО выступающего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9632" y="697260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A0000"/>
                </a:solidFill>
                <a:latin typeface="+mj-lt"/>
              </a:rPr>
              <a:t>НАЗВАНИЕ ПРЕЗЕНТАЦИИ ВЫСТУПАЮЩЕГО</a:t>
            </a:r>
            <a:endParaRPr lang="ru-RU" sz="1200" dirty="0">
              <a:solidFill>
                <a:srgbClr val="EA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885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11</Words>
  <Application>Microsoft Office PowerPoint</Application>
  <PresentationFormat>Экран (16:10)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112</cp:revision>
  <cp:lastPrinted>2021-02-01T14:27:46Z</cp:lastPrinted>
  <dcterms:created xsi:type="dcterms:W3CDTF">2020-08-12T08:27:35Z</dcterms:created>
  <dcterms:modified xsi:type="dcterms:W3CDTF">2022-08-17T06:46:24Z</dcterms:modified>
</cp:coreProperties>
</file>