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0E544-587F-4277-B2AB-E89243C63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3AC50C-1D55-4CED-AF7A-FE5F5E263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ACA18-7F7A-4641-9675-AB40E96A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40847-5E4A-4DB8-A8AD-E772590C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E4BDF-6939-46B1-9CCF-5FE119E9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8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ED776-037B-4509-9107-78762C74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B00FC7-3BE2-40C6-92C9-6AC0F0323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4F11E-FB68-446D-9E5B-FB5BEF4B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57FE4-A049-4F51-AE68-CCE2C8ED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0ADE6-9D1B-45AD-A6D9-550482B1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5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60BC19-4480-4DD0-9EFA-965760FDA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8DBE77-5D57-4893-939F-BB7CD6D58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1882B-CEC8-4853-965B-02EBAC2E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44243C-1E8B-4304-9340-138F68ED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A56C2-0713-4D78-BA0E-8750E533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9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1605B-027B-49C4-9951-37FE68D1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0E39E-3C32-47B6-A0E4-C53943027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2FADC-1673-4FA7-8A52-89A6BA98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AB871-4DA0-4295-960B-D3CD991C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88B1F-06D0-4644-BCB7-1905C523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8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C9FC7-6CC2-4AF1-8F67-828B5934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55009-ECD9-44C7-92D6-8069FBF6B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E5C8DD-B9F9-4BCC-8605-26EDB2F5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3C476-1074-4601-AC57-3E243733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42677-3B6C-4BBF-88F9-56115BFD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4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7B2F2-3295-4915-8229-1EFB9075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E9F9EB-CF85-49F1-A7BB-B721ECE81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45234C-34D0-4299-B5DE-70C3482B6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59DDF-84FA-4297-AD7B-4D0BFDAA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2413AD-8631-4688-94F2-3267A106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C0903D-F11D-40A2-B46C-BC7C5F86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1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54F49-CB3D-4404-AF27-11C9BDF5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B7A83-56D2-4600-9F91-3E1C24FE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318D97-555E-4407-8267-02ADCCD87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BBC195-048E-49C1-B631-20BB67D25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E0144D-EA0D-42E4-A8DD-69347FD0D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D8ACE4-B742-44E3-A482-5CC1244C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233D83-B6D5-4B72-A2BC-05575B81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00EEC8-A249-4183-8773-87E2CA7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9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B2F05-63C6-4B86-B921-DB56FA60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7AE8A8-BDF5-4563-BC85-15E015CD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EE2900-ACC7-463C-B7A4-9E18EC73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DFA0CD-BF7D-4FD7-BD62-5EF4925C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1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95F2DF-4F75-433D-A409-0EBDBB3F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435F46-8C9B-498C-983A-7D745CDA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B2EAAC-E157-424D-A673-B27C295A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1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70945-ACFC-4ED4-B4A6-2E8D8EF1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5F9F09-6A41-4DDF-8A4A-F1831243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BA4500-533D-4B1C-90A7-B7A24EB3C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7D3BD-0D83-444E-AB9C-DD7E36FE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34312-CE41-4E86-9103-6430BB9A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ED057-D596-49AC-80B5-A6089942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6B762-31DD-40B4-8275-F509C1A2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AA2AA6-8744-4E96-97B2-0EA31ED32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4BAA1D-B4E7-46FC-B814-15F718636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F7BDE6-25FB-4787-ADC2-F6746FE4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7189D9-B160-43B7-9412-59C85924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DD4E5-D3D9-4021-85D7-F76272AB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3CE6C-116C-41CC-9614-B2DAB66A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666C-D05C-4009-B97E-F112D9282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D749D-07F9-4B98-8DF2-E8C49AE81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F5D3-EF13-4427-8B29-B2A6A9068E49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549857-E608-45A4-8643-5D7F82E4E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58018-DB93-4252-9589-EC44BEAD0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EAC7-C9AD-428E-AD3B-D10C8C2A6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9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FFC928-9109-40FC-AE9C-719072E23553}"/>
              </a:ext>
            </a:extLst>
          </p:cNvPr>
          <p:cNvSpPr txBox="1"/>
          <p:nvPr/>
        </p:nvSpPr>
        <p:spPr>
          <a:xfrm>
            <a:off x="3738562" y="1323975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9F0AC-E489-4BA9-BE18-77ED88F25CB0}"/>
              </a:ext>
            </a:extLst>
          </p:cNvPr>
          <p:cNvSpPr txBox="1"/>
          <p:nvPr/>
        </p:nvSpPr>
        <p:spPr>
          <a:xfrm>
            <a:off x="2390775" y="2990850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НАЗВАНИЕ ПРЕЗЕНТАЦИИ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35882-AF93-4B56-88BD-3DA657AB5197}"/>
              </a:ext>
            </a:extLst>
          </p:cNvPr>
          <p:cNvSpPr txBox="1"/>
          <p:nvPr/>
        </p:nvSpPr>
        <p:spPr>
          <a:xfrm>
            <a:off x="6548437" y="5486400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ФИО выступающего</a:t>
            </a:r>
          </a:p>
        </p:txBody>
      </p:sp>
    </p:spTree>
    <p:extLst>
      <p:ext uri="{BB962C8B-B14F-4D97-AF65-F5344CB8AC3E}">
        <p14:creationId xmlns:p14="http://schemas.microsoft.com/office/powerpoint/2010/main" val="389997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8B87F-E182-40BC-96BA-B7677C8D1ACD}"/>
              </a:ext>
            </a:extLst>
          </p:cNvPr>
          <p:cNvSpPr txBox="1"/>
          <p:nvPr/>
        </p:nvSpPr>
        <p:spPr>
          <a:xfrm>
            <a:off x="8743950" y="6488668"/>
            <a:ext cx="344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СМОЛЕНСК, 19–23 августа 2024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F815F-C8EB-4F10-B59C-D5347174F9F1}"/>
              </a:ext>
            </a:extLst>
          </p:cNvPr>
          <p:cNvSpPr txBox="1"/>
          <p:nvPr/>
        </p:nvSpPr>
        <p:spPr>
          <a:xfrm>
            <a:off x="76200" y="648866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ОБЛАСТНОЕ АВГУСТОВСКОЕ СОВЕЩАНИЕ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2710358-F364-4F8B-8E9C-A987620E8A8C}"/>
              </a:ext>
            </a:extLst>
          </p:cNvPr>
          <p:cNvCxnSpPr/>
          <p:nvPr/>
        </p:nvCxnSpPr>
        <p:spPr>
          <a:xfrm>
            <a:off x="142875" y="6457950"/>
            <a:ext cx="118205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925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</Words>
  <Application>Microsoft Office PowerPoint</Application>
  <PresentationFormat>Широкоэкранный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2024-07-30T07:27:50Z</dcterms:created>
  <dcterms:modified xsi:type="dcterms:W3CDTF">2024-08-13T06:36:38Z</dcterms:modified>
</cp:coreProperties>
</file>