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10E544-587F-4277-B2AB-E89243C63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3AC50C-1D55-4CED-AF7A-FE5F5E263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8ACA18-7F7A-4641-9675-AB40E96A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E40847-5E4A-4DB8-A8AD-E772590C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0E4BDF-6939-46B1-9CCF-5FE119E9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8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ED776-037B-4509-9107-78762C74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B00FC7-3BE2-40C6-92C9-6AC0F0323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04F11E-FB68-446D-9E5B-FB5BEF4B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D57FE4-A049-4F51-AE68-CCE2C8ED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00ADE6-9D1B-45AD-A6D9-550482B1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5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60BC19-4480-4DD0-9EFA-965760FDA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8DBE77-5D57-4893-939F-BB7CD6D58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01882B-CEC8-4853-965B-02EBAC2E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44243C-1E8B-4304-9340-138F68EDD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0A56C2-0713-4D78-BA0E-8750E533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29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1605B-027B-49C4-9951-37FE68D1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A0E39E-3C32-47B6-A0E4-C5394302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12FADC-1673-4FA7-8A52-89A6BA98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AB871-4DA0-4295-960B-D3CD991C6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188B1F-06D0-4644-BCB7-1905C523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8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C9FC7-6CC2-4AF1-8F67-828B5934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155009-ECD9-44C7-92D6-8069FBF6B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5C8DD-B9F9-4BCC-8605-26EDB2F5A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83C476-1074-4601-AC57-3E2437330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A42677-3B6C-4BBF-88F9-56115BFD7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4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7B2F2-3295-4915-8229-1EFB9075F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E9F9EB-CF85-49F1-A7BB-B721ECE81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45234C-34D0-4299-B5DE-70C3482B6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459DDF-84FA-4297-AD7B-4D0BFDAA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2413AD-8631-4688-94F2-3267A1069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C0903D-F11D-40A2-B46C-BC7C5F86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11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54F49-CB3D-4404-AF27-11C9BDF5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2B7A83-56D2-4600-9F91-3E1C24FEF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318D97-555E-4407-8267-02ADCCD87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BBC195-048E-49C1-B631-20BB67D25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DE0144D-EA0D-42E4-A8DD-69347FD0D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5D8ACE4-B742-44E3-A482-5CC1244C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E233D83-B6D5-4B72-A2BC-05575B81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400EEC8-A249-4183-8773-87E2CA7A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B2F05-63C6-4B86-B921-DB56FA609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7AE8A8-BDF5-4563-BC85-15E015CD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EE2900-ACC7-463C-B7A4-9E18EC731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DFA0CD-BF7D-4FD7-BD62-5EF4925C7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1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95F2DF-4F75-433D-A409-0EBDBB3F8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4435F46-8C9B-498C-983A-7D745CDA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B2EAAC-E157-424D-A673-B27C295A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1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70945-ACFC-4ED4-B4A6-2E8D8EF16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5F9F09-6A41-4DDF-8A4A-F18312438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BA4500-533D-4B1C-90A7-B7A24EB3C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E7D3BD-0D83-444E-AB9C-DD7E36FE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534312-CE41-4E86-9103-6430BB9A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3ED057-D596-49AC-80B5-A6089942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7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6B762-31DD-40B4-8275-F509C1A2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AA2AA6-8744-4E96-97B2-0EA31ED32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4BAA1D-B4E7-46FC-B814-15F718636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F7BDE6-25FB-4787-ADC2-F6746FE4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7189D9-B160-43B7-9412-59C85924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0DD4E5-D3D9-4021-85D7-F76272AB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3CE6C-116C-41CC-9614-B2DAB66A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93666C-D05C-4009-B97E-F112D9282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5D749D-07F9-4B98-8DF2-E8C49AE81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F5D3-EF13-4427-8B29-B2A6A9068E49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549857-E608-45A4-8643-5D7F82E4E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D58018-DB93-4252-9589-EC44BEAD0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EAC7-C9AD-428E-AD3B-D10C8C2A6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9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76662" y="4857750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22-23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724025" y="2381250"/>
            <a:ext cx="8743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РЕГИОНАЛЬНОГО </a:t>
            </a:r>
          </a:p>
          <a:p>
            <a:pPr algn="ctr"/>
            <a:r>
              <a:rPr lang="ru-RU" sz="3600" b="1" dirty="0"/>
              <a:t>УЧЕБНО-МЕТОДИЧЕСКОГО ОБЪЕДИНЕНИЯ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899977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6196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21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552573" y="2600325"/>
            <a:ext cx="9086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II ОБЛАСТНОЙ ФОРУМ СМОЛЕНСКИХ СЕМЕЙ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422997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5067300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22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724025" y="1628775"/>
            <a:ext cx="87439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</a:t>
            </a:r>
          </a:p>
          <a:p>
            <a:pPr algn="ctr"/>
            <a:r>
              <a:rPr lang="ru-RU" sz="3600" b="1" dirty="0"/>
              <a:t>«ПРАВОВЫЕ И ЭКОНОМИЧЕСКИЕ ПРЕОБРАЗОВАНИЯ В РЕГИОНАЛЬНОЙ СИСТЕМЕ ОБРАЗОВАНИЯ: ДОСТИЖЕНИЯ, ОРИЕНТИРЫ, ЗАДАЧИ» 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419425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5067300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19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724025" y="2047875"/>
            <a:ext cx="8743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РУКОВОДИТЕЛЕЙ </a:t>
            </a:r>
            <a:br>
              <a:rPr lang="ru-RU" sz="3600" b="1" dirty="0"/>
            </a:br>
            <a:r>
              <a:rPr lang="ru-RU" sz="3600" b="1" dirty="0"/>
              <a:t>И ПЕДАГОГИЧЕСКИХ РАБОТНИКОВ ДОПОЛНИТЕЛЬНОГО </a:t>
            </a:r>
            <a:br>
              <a:rPr lang="ru-RU" sz="3600" b="1" dirty="0"/>
            </a:br>
            <a:r>
              <a:rPr lang="ru-RU" sz="3600" b="1" dirty="0"/>
              <a:t>ОБРАЗОВАНИЯ ДЕТЕЙ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4202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5067300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19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724025" y="2371725"/>
            <a:ext cx="8743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РУКОВОДИТЕЛЕЙ ОБЩЕОБРАЗОВАТЕЛЬНЫХ </a:t>
            </a:r>
          </a:p>
          <a:p>
            <a:pPr algn="ctr"/>
            <a:r>
              <a:rPr lang="ru-RU" sz="3600" b="1" dirty="0"/>
              <a:t>ОРГАНИЗАЦИЙ 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01369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8863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21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724025" y="2371725"/>
            <a:ext cx="8743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РУКОВОДИТЕЛЕЙ</a:t>
            </a:r>
          </a:p>
          <a:p>
            <a:pPr algn="ctr"/>
            <a:r>
              <a:rPr lang="ru-RU" sz="3600" b="1" dirty="0"/>
              <a:t>ДОШКОЛЬНЫХ ОБРАЗОВАТЕЛЬНЫХ ОРГАНИЗАЦИЙ 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10087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8863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552573" y="1971675"/>
            <a:ext cx="90868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РУКОВОДИТЕЛЕЙ ОРГАНОВ МЕСТНОГО САМОУПРАВЛЕНИЯ МУНИЦИПАЛЬНЫХ РАЙОНОВ И ГОРОДСКИХ ОКРУГОВ В СФЕРЕ ОБРАЗОВАНИЯ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22483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6196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21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552573" y="2209800"/>
            <a:ext cx="90868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РУКОВОДИТЕЛЕЙ ПРОФЕССИОНАЛЬНЫХ ОБРАЗОВАТЕЛЬНЫХ ОРГАНИЗАЦИЙ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9692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6196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552573" y="2600325"/>
            <a:ext cx="9086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ФОРУМ СПЕЦИАЛИСТОВ</a:t>
            </a:r>
          </a:p>
          <a:p>
            <a:pPr algn="ctr"/>
            <a:r>
              <a:rPr lang="ru-RU" sz="3600" b="1" dirty="0"/>
              <a:t>В ОБЛАСТИ ВОСПИТАНИЯ 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949521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FC928-9109-40FC-AE9C-719072E23553}"/>
              </a:ext>
            </a:extLst>
          </p:cNvPr>
          <p:cNvSpPr txBox="1"/>
          <p:nvPr/>
        </p:nvSpPr>
        <p:spPr>
          <a:xfrm>
            <a:off x="3738561" y="4619625"/>
            <a:ext cx="471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21 августа 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СМОЛЕНСК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9F0AC-E489-4BA9-BE18-77ED88F25CB0}"/>
              </a:ext>
            </a:extLst>
          </p:cNvPr>
          <p:cNvSpPr txBox="1"/>
          <p:nvPr/>
        </p:nvSpPr>
        <p:spPr>
          <a:xfrm>
            <a:off x="1552573" y="2600325"/>
            <a:ext cx="9086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II ОБЛАСТНОЙ ФОРУМ СМОЛЕНСКИХ СЕМЕЙ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6727454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113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2024-07-30T07:27:50Z</dcterms:created>
  <dcterms:modified xsi:type="dcterms:W3CDTF">2024-08-13T06:40:54Z</dcterms:modified>
</cp:coreProperties>
</file>