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C88"/>
    <a:srgbClr val="0D04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15A0C-0490-A9EE-926F-3E4C1BFBD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2D48D2-3D32-2087-AE31-E7F15EB7D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5913A-9F9A-87FB-F6D7-24393C6F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54FEE-B367-E66F-F65E-A92E9017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C8F949-4B0A-F0D5-3378-210DC859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2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E408-EA18-F8C5-A2BB-7E75E7072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ABA345-DEFD-DE3E-3F70-91A560AC3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48EA9-B27B-D7F8-5286-5365D850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3D52FD-2261-7990-F301-127A87B2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F4D63-4009-8C94-FF05-3C3EAAC9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0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DFE2EB-17BE-7B45-DFF7-EEC17566D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D223F9-A6EB-548B-CB6B-F7BB88266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E72EA-C18C-3F5F-D6D8-F425AB5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FC640-9C3C-78B0-BE15-8DC482F7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F50E6-1A21-509D-53D9-2D8DDB36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8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2C3EF-5ECC-BE73-807B-96AFFD47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628047-B6D2-CD57-5F17-3C71AC11A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65006-48B8-3483-D210-25077447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0803A-412F-EC6E-30B4-4C14DF8C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67C46-27B2-15A3-92E3-02F0FAD4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AD75-73F3-9C90-AF9D-7039FCDA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08F74-830C-9A08-0636-7670B3C0D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F01F2-D5DB-6EA6-D245-79DE89E5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0C99A-8EFE-E8D0-00DB-B26516CF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04862-F699-AD62-5FF0-B161A690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6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02285-4070-F658-7B62-ABC53436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33C8E-6530-6A05-B7E0-E1B53EA82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FB1DDE-711C-6C44-BB1F-9EEBDA2E8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EB9446-8594-E63E-FD3F-27A62D58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7C8492-65E5-DBC3-F9A6-1F10CAC4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A8D2A-2628-DC95-B022-DC377F1D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4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7460E-A505-247A-068A-F3F7F62B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7565B6-500D-5214-E9C9-AD65FE5F1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EC879-3DF2-7320-F610-560C19301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3F20A5-740A-0E27-866F-6AD6463F2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5DF7EF-A2B4-A4D1-A7D8-AFC0914F1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2521A2-84FA-B5A5-BDEB-F39CFDC7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66395D-5E63-733C-BA75-71BDAA89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6936A4-39D8-F6A6-8AD4-F8B7FC0E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5611C-F7A3-9371-A993-A51712C7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98118A-5CDB-1A60-FD1A-2BE54B68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3B7EF3-2EFF-D05D-5DEB-0D5C380D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A8F5B1-83A1-0AB6-7AD8-7D141474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3C052C-1327-1A46-089A-CA6339EA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F265C9-F125-6884-7014-2E51AF13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83C397-CD47-C6EE-220B-1BB53D9F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1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92C75-009B-943E-6DE1-1FD31179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1A0F8-BD47-5916-E5AF-F79C40EE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F696A7-D36D-6274-E3BE-E3AD155E7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D080A-A3BD-08D8-2F01-872E504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04B972-E06D-E5EB-C0EE-A8363EF0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D787F0-5569-5412-E119-8F056A86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5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D1CF3-555B-C590-8873-D8CB599C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AEC699-D71E-9DBD-0725-E292C2E0C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F2DD2-2241-C93E-3DC6-90003257A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59072-438E-5C41-8F4A-031683D9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AFF86-19B8-D6A1-1EC0-334409F6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AC1B04-7357-C403-2956-C09AFDF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C9C7B-434F-AF4A-6E44-D2CB6701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B3324-F33D-2CCA-D082-D6A104FB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75844-EAD5-54E5-908A-54061E4C6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ED0-4BBF-45AD-8BD9-641BB8239D4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443A-23E4-76E3-C512-D9A0A60FF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52E45-7931-0C8A-1D44-A1170C6C5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E719-5949-44BF-80DF-DD1B5FEA4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1AB1C0-EC94-9CBB-4FC0-23A5F8CC7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FD4B93-6637-D937-6D1C-3308D8DAE44C}"/>
              </a:ext>
            </a:extLst>
          </p:cNvPr>
          <p:cNvSpPr txBox="1"/>
          <p:nvPr/>
        </p:nvSpPr>
        <p:spPr>
          <a:xfrm>
            <a:off x="1863492" y="514043"/>
            <a:ext cx="586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ОБЛАСТНОЕ АВГУСТОВСКОЕ СОВЕЩАНИЕ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F42A75-24BC-5904-8A47-B61609E47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2" y="397614"/>
            <a:ext cx="1290841" cy="131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C3B527-C765-7717-C72B-1DE0A243E608}"/>
              </a:ext>
            </a:extLst>
          </p:cNvPr>
          <p:cNvSpPr txBox="1"/>
          <p:nvPr/>
        </p:nvSpPr>
        <p:spPr>
          <a:xfrm>
            <a:off x="1863492" y="933129"/>
            <a:ext cx="6474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«ОБРАЗОВАНИЕ КАК ДРАЙВЕР 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РЕГИОНАЛЬНОГО РАЗВИТИЯ»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FE37F2-A917-9F3A-10F3-7A6B96E07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3" y="510525"/>
            <a:ext cx="489775" cy="5085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5E7689-6BE5-43BB-44D6-7994CD5189B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49" y="569204"/>
            <a:ext cx="489776" cy="361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F368C0-9514-1817-8EAB-A151CDE7AD3D}"/>
              </a:ext>
            </a:extLst>
          </p:cNvPr>
          <p:cNvSpPr txBox="1"/>
          <p:nvPr/>
        </p:nvSpPr>
        <p:spPr>
          <a:xfrm>
            <a:off x="1823151" y="5724815"/>
            <a:ext cx="41600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ФИО, должность докладчика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808997-58B6-B4C6-465B-0A55A7828B39}"/>
              </a:ext>
            </a:extLst>
          </p:cNvPr>
          <p:cNvSpPr/>
          <p:nvPr/>
        </p:nvSpPr>
        <p:spPr>
          <a:xfrm>
            <a:off x="1761892" y="2133600"/>
            <a:ext cx="7229708" cy="2946400"/>
          </a:xfrm>
          <a:prstGeom prst="rect">
            <a:avLst/>
          </a:prstGeom>
          <a:solidFill>
            <a:srgbClr val="0D043B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НАЗВАНИЕ ДОКЛАДА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7E261-B5EC-946A-67EE-1EC0C3439C9A}"/>
              </a:ext>
            </a:extLst>
          </p:cNvPr>
          <p:cNvSpPr txBox="1"/>
          <p:nvPr/>
        </p:nvSpPr>
        <p:spPr>
          <a:xfrm>
            <a:off x="8396002" y="477474"/>
            <a:ext cx="161696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18–26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709D1-100A-113F-5E7E-C0122C78F20D}"/>
              </a:ext>
            </a:extLst>
          </p:cNvPr>
          <p:cNvSpPr txBox="1"/>
          <p:nvPr/>
        </p:nvSpPr>
        <p:spPr>
          <a:xfrm>
            <a:off x="8426156" y="1196509"/>
            <a:ext cx="3427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СМОЛЕНСК/2025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7744F-D696-C42F-2BBB-402B9B62D82D}"/>
              </a:ext>
            </a:extLst>
          </p:cNvPr>
          <p:cNvSpPr txBox="1"/>
          <p:nvPr/>
        </p:nvSpPr>
        <p:spPr>
          <a:xfrm>
            <a:off x="8116091" y="844653"/>
            <a:ext cx="1740177" cy="31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bg1"/>
                </a:solidFill>
                <a:latin typeface="Montserrat" panose="00000500000000000000" pitchFamily="2" charset="-52"/>
              </a:rPr>
              <a:t>августа</a:t>
            </a:r>
          </a:p>
        </p:txBody>
      </p:sp>
    </p:spTree>
    <p:extLst>
      <p:ext uri="{BB962C8B-B14F-4D97-AF65-F5344CB8AC3E}">
        <p14:creationId xmlns:p14="http://schemas.microsoft.com/office/powerpoint/2010/main" val="67357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126109-FF50-6C5D-FBB1-039BDA17D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B112D-648B-AC7C-041F-FDD0954F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4" r="14008"/>
          <a:stretch>
            <a:fillRect/>
          </a:stretch>
        </p:blipFill>
        <p:spPr>
          <a:xfrm>
            <a:off x="-383" y="0"/>
            <a:ext cx="15127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282B6D-9044-938B-8036-6DEAABF1F547}"/>
              </a:ext>
            </a:extLst>
          </p:cNvPr>
          <p:cNvSpPr txBox="1"/>
          <p:nvPr/>
        </p:nvSpPr>
        <p:spPr>
          <a:xfrm>
            <a:off x="1521460" y="158385"/>
            <a:ext cx="1055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12C88"/>
                </a:solidFill>
                <a:latin typeface="Montserrat" panose="00000500000000000000" pitchFamily="2" charset="-52"/>
              </a:rPr>
              <a:t>ОБЛАСТНОЕ АВГУСТОВСКОЕ СОВЕЩАНИЕ «ОБРАЗОВАНИЕ КАК ДРАЙВЕР РЕГИОНАЛЬНОГО РАЗВИТИЯ»</a:t>
            </a:r>
          </a:p>
          <a:p>
            <a:endParaRPr lang="ru-RU" sz="1400" b="1" dirty="0">
              <a:solidFill>
                <a:srgbClr val="012C88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D48361-FB3E-A1E3-60F0-1538D749B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6" y="84478"/>
            <a:ext cx="947451" cy="9615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B74001-3F61-B7C8-91DC-F682B2C00243}"/>
              </a:ext>
            </a:extLst>
          </p:cNvPr>
          <p:cNvSpPr txBox="1"/>
          <p:nvPr/>
        </p:nvSpPr>
        <p:spPr>
          <a:xfrm>
            <a:off x="142265" y="1048503"/>
            <a:ext cx="12583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18–26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FC121A-222F-E39B-BF1C-AE210BE8D7D1}"/>
              </a:ext>
            </a:extLst>
          </p:cNvPr>
          <p:cNvSpPr txBox="1"/>
          <p:nvPr/>
        </p:nvSpPr>
        <p:spPr>
          <a:xfrm>
            <a:off x="67277" y="6366850"/>
            <a:ext cx="1377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СМОЛЕНСК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AAB5B6-954C-2296-C901-043EDB072456}"/>
              </a:ext>
            </a:extLst>
          </p:cNvPr>
          <p:cNvSpPr txBox="1"/>
          <p:nvPr/>
        </p:nvSpPr>
        <p:spPr>
          <a:xfrm>
            <a:off x="-114096" y="1433366"/>
            <a:ext cx="1740177" cy="31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chemeClr val="bg1"/>
                </a:solidFill>
                <a:latin typeface="Montserrat" panose="00000500000000000000" pitchFamily="2" charset="-52"/>
              </a:rPr>
              <a:t>августа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9108EE7-E7CD-6CA0-E57F-F6598C97D289}"/>
              </a:ext>
            </a:extLst>
          </p:cNvPr>
          <p:cNvCxnSpPr/>
          <p:nvPr/>
        </p:nvCxnSpPr>
        <p:spPr>
          <a:xfrm>
            <a:off x="1626081" y="537848"/>
            <a:ext cx="10235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30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35</Words>
  <Application>Microsoft Office PowerPoint</Application>
  <PresentationFormat>Широкоэкранный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3</cp:revision>
  <dcterms:created xsi:type="dcterms:W3CDTF">2025-07-16T07:45:18Z</dcterms:created>
  <dcterms:modified xsi:type="dcterms:W3CDTF">2025-07-16T09:31:50Z</dcterms:modified>
</cp:coreProperties>
</file>