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3B"/>
    <a:srgbClr val="012C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5A0C-0490-A9EE-926F-3E4C1BFB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D48D2-3D32-2087-AE31-E7F15EB7D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5913A-9F9A-87FB-F6D7-24393C6F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4FEE-B367-E66F-F65E-A92E9017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8F949-4B0A-F0D5-3378-210DC859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2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E408-EA18-F8C5-A2BB-7E75E707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BA345-DEFD-DE3E-3F70-91A560AC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48EA9-B27B-D7F8-5286-5365D850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D52FD-2261-7990-F301-127A87B2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F4D63-4009-8C94-FF05-3C3EAAC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DFE2EB-17BE-7B45-DFF7-EEC17566D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D223F9-A6EB-548B-CB6B-F7BB8826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72EA-C18C-3F5F-D6D8-F425AB5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FC640-9C3C-78B0-BE15-8DC482F7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F50E6-1A21-509D-53D9-2D8DDB36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8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C3EF-5ECC-BE73-807B-96AFFD47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28047-B6D2-CD57-5F17-3C71AC11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65006-48B8-3483-D210-25077447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0803A-412F-EC6E-30B4-4C14DF8C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67C46-27B2-15A3-92E3-02F0FAD4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AD75-73F3-9C90-AF9D-7039FCDA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08F74-830C-9A08-0636-7670B3C0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F01F2-D5DB-6EA6-D245-79DE89E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0C99A-8EFE-E8D0-00DB-B26516CF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04862-F699-AD62-5FF0-B161A690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02285-4070-F658-7B62-ABC53436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3C8E-6530-6A05-B7E0-E1B53EA82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B1DDE-711C-6C44-BB1F-9EEBDA2E8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B9446-8594-E63E-FD3F-27A62D5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C8492-65E5-DBC3-F9A6-1F10CAC4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8D2A-2628-DC95-B022-DC377F1D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7460E-A505-247A-068A-F3F7F62B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565B6-500D-5214-E9C9-AD65FE5F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EC879-3DF2-7320-F610-560C1930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3F20A5-740A-0E27-866F-6AD6463F2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5DF7EF-A2B4-A4D1-A7D8-AFC0914F1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2521A2-84FA-B5A5-BDEB-F39CFDC7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6395D-5E63-733C-BA75-71BDAA89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6936A4-39D8-F6A6-8AD4-F8B7FC0E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5611C-F7A3-9371-A993-A51712C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98118A-5CDB-1A60-FD1A-2BE54B68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3B7EF3-2EFF-D05D-5DEB-0D5C380D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A8F5B1-83A1-0AB6-7AD8-7D141474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3C052C-1327-1A46-089A-CA6339EA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265C9-F125-6884-7014-2E51AF13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83C397-CD47-C6EE-220B-1BB53D9F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2C75-009B-943E-6DE1-1FD31179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1A0F8-BD47-5916-E5AF-F79C40EE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F696A7-D36D-6274-E3BE-E3AD155E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D080A-A3BD-08D8-2F01-872E504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04B972-E06D-E5EB-C0EE-A8363EF0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D787F0-5569-5412-E119-8F056A86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D1CF3-555B-C590-8873-D8CB599C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EC699-D71E-9DBD-0725-E292C2E0C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F2DD2-2241-C93E-3DC6-90003257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59072-438E-5C41-8F4A-031683D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AFF86-19B8-D6A1-1EC0-334409F6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C1B04-7357-C403-2956-C09AFDF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C9C7B-434F-AF4A-6E44-D2CB6701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B3324-F33D-2CCA-D082-D6A104FB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75844-EAD5-54E5-908A-54061E4C6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ED0-4BBF-45AD-8BD9-641BB8239D49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443A-23E4-76E3-C512-D9A0A60FF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52E45-7931-0C8A-1D44-A1170C6C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AB1C0-EC94-9CBB-4FC0-23A5F8CC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D4B93-6637-D937-6D1C-3308D8DAE44C}"/>
              </a:ext>
            </a:extLst>
          </p:cNvPr>
          <p:cNvSpPr txBox="1"/>
          <p:nvPr/>
        </p:nvSpPr>
        <p:spPr>
          <a:xfrm>
            <a:off x="1863492" y="514043"/>
            <a:ext cx="586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ОБЛАСТНОЕ АВГУСТОВСКОЕ СОВЕЩАНИЕ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42A75-24BC-5904-8A47-B61609E47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2" y="397614"/>
            <a:ext cx="1290841" cy="131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C3B527-C765-7717-C72B-1DE0A243E608}"/>
              </a:ext>
            </a:extLst>
          </p:cNvPr>
          <p:cNvSpPr txBox="1"/>
          <p:nvPr/>
        </p:nvSpPr>
        <p:spPr>
          <a:xfrm>
            <a:off x="1863492" y="933129"/>
            <a:ext cx="647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«ОБРАЗОВАНИЕ КАК ДРАЙВЕР 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РЕГИОНАЛЬНОГО РАЗВИТИЯ»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FE37F2-A917-9F3A-10F3-7A6B96E0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29" y="564313"/>
            <a:ext cx="489775" cy="5085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5E7689-6BE5-43BB-44D6-7994CD5189B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25" y="622992"/>
            <a:ext cx="489776" cy="3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F368C0-9514-1817-8EAB-A151CDE7AD3D}"/>
              </a:ext>
            </a:extLst>
          </p:cNvPr>
          <p:cNvSpPr txBox="1"/>
          <p:nvPr/>
        </p:nvSpPr>
        <p:spPr>
          <a:xfrm>
            <a:off x="1863492" y="5447817"/>
            <a:ext cx="41600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СМОЛЕНСК</a:t>
            </a:r>
          </a:p>
          <a:p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18 августа 2025 г.</a:t>
            </a:r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808997-58B6-B4C6-465B-0A55A7828B39}"/>
              </a:ext>
            </a:extLst>
          </p:cNvPr>
          <p:cNvSpPr/>
          <p:nvPr/>
        </p:nvSpPr>
        <p:spPr>
          <a:xfrm>
            <a:off x="1761892" y="2133600"/>
            <a:ext cx="7229708" cy="2946400"/>
          </a:xfrm>
          <a:prstGeom prst="rect">
            <a:avLst/>
          </a:prstGeom>
          <a:solidFill>
            <a:srgbClr val="0D043B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НАЗВАНИЕ ФОРУМА или</a:t>
            </a:r>
          </a:p>
          <a:p>
            <a:r>
              <a:rPr lang="ru-RU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МЕРОПРИЯТИЯ</a:t>
            </a:r>
            <a:endParaRPr lang="ru-RU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357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3</cp:revision>
  <dcterms:created xsi:type="dcterms:W3CDTF">2025-07-16T07:45:18Z</dcterms:created>
  <dcterms:modified xsi:type="dcterms:W3CDTF">2025-07-22T09:08:39Z</dcterms:modified>
</cp:coreProperties>
</file>