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43B"/>
    <a:srgbClr val="012C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5A0C-0490-A9EE-926F-3E4C1BFBD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2D48D2-3D32-2087-AE31-E7F15EB7D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5913A-9F9A-87FB-F6D7-24393C6F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4FEE-B367-E66F-F65E-A92E9017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8F949-4B0A-F0D5-3378-210DC859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2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E408-EA18-F8C5-A2BB-7E75E707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BA345-DEFD-DE3E-3F70-91A560AC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48EA9-B27B-D7F8-5286-5365D850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D52FD-2261-7990-F301-127A87B2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F4D63-4009-8C94-FF05-3C3EAAC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DFE2EB-17BE-7B45-DFF7-EEC17566D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D223F9-A6EB-548B-CB6B-F7BB8826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E72EA-C18C-3F5F-D6D8-F425AB5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FC640-9C3C-78B0-BE15-8DC482F7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F50E6-1A21-509D-53D9-2D8DDB36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8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2C3EF-5ECC-BE73-807B-96AFFD47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28047-B6D2-CD57-5F17-3C71AC11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65006-48B8-3483-D210-25077447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0803A-412F-EC6E-30B4-4C14DF8C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67C46-27B2-15A3-92E3-02F0FAD4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AD75-73F3-9C90-AF9D-7039FCDA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08F74-830C-9A08-0636-7670B3C0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F01F2-D5DB-6EA6-D245-79DE89E5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0C99A-8EFE-E8D0-00DB-B26516CF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04862-F699-AD62-5FF0-B161A690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02285-4070-F658-7B62-ABC53436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3C8E-6530-6A05-B7E0-E1B53EA82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B1DDE-711C-6C44-BB1F-9EEBDA2E8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B9446-8594-E63E-FD3F-27A62D5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C8492-65E5-DBC3-F9A6-1F10CAC4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A8D2A-2628-DC95-B022-DC377F1D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7460E-A505-247A-068A-F3F7F62B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565B6-500D-5214-E9C9-AD65FE5F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EC879-3DF2-7320-F610-560C19301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3F20A5-740A-0E27-866F-6AD6463F2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5DF7EF-A2B4-A4D1-A7D8-AFC0914F1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2521A2-84FA-B5A5-BDEB-F39CFDC7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6395D-5E63-733C-BA75-71BDAA89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6936A4-39D8-F6A6-8AD4-F8B7FC0E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5611C-F7A3-9371-A993-A51712C7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98118A-5CDB-1A60-FD1A-2BE54B68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3B7EF3-2EFF-D05D-5DEB-0D5C380D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A8F5B1-83A1-0AB6-7AD8-7D141474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3C052C-1327-1A46-089A-CA6339EA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F265C9-F125-6884-7014-2E51AF13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83C397-CD47-C6EE-220B-1BB53D9F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92C75-009B-943E-6DE1-1FD31179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1A0F8-BD47-5916-E5AF-F79C40EE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F696A7-D36D-6274-E3BE-E3AD155E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D080A-A3BD-08D8-2F01-872E504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04B972-E06D-E5EB-C0EE-A8363EF0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D787F0-5569-5412-E119-8F056A86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5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D1CF3-555B-C590-8873-D8CB599C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AEC699-D71E-9DBD-0725-E292C2E0C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F2DD2-2241-C93E-3DC6-90003257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59072-438E-5C41-8F4A-031683D9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AFF86-19B8-D6A1-1EC0-334409F6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C1B04-7357-C403-2956-C09AFDF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C9C7B-434F-AF4A-6E44-D2CB6701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B3324-F33D-2CCA-D082-D6A104FB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75844-EAD5-54E5-908A-54061E4C6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443A-23E4-76E3-C512-D9A0A60FF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52E45-7931-0C8A-1D44-A1170C6C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EED55-FD3C-E816-EE78-536834842A05}"/>
              </a:ext>
            </a:extLst>
          </p:cNvPr>
          <p:cNvSpPr txBox="1"/>
          <p:nvPr/>
        </p:nvSpPr>
        <p:spPr>
          <a:xfrm>
            <a:off x="4168826" y="1571723"/>
            <a:ext cx="4283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ОБЛАСТНОЕ 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АВГУСТОВСКОЕ СОВЕЩАНИЕ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927C21-61D2-5D12-DCA8-75EB28393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3"/>
          <a:stretch>
            <a:fillRect/>
          </a:stretch>
        </p:blipFill>
        <p:spPr>
          <a:xfrm>
            <a:off x="-1" y="526975"/>
            <a:ext cx="3081868" cy="5835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B169A7-3CA2-B2EF-0EFC-3FCFF5ECC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24" y="2618221"/>
            <a:ext cx="2176861" cy="2209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582FDC-9174-0036-A2FC-DC6538A86B08}"/>
              </a:ext>
            </a:extLst>
          </p:cNvPr>
          <p:cNvSpPr txBox="1"/>
          <p:nvPr/>
        </p:nvSpPr>
        <p:spPr>
          <a:xfrm>
            <a:off x="4157808" y="2508052"/>
            <a:ext cx="5094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ОБРАЗОВАНИЕ</a:t>
            </a:r>
          </a:p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КАК ДРАЙВЕР </a:t>
            </a:r>
          </a:p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РЕГИОНАЛЬНОГО </a:t>
            </a:r>
          </a:p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РАЗВИТИЯ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DF15B-2112-4E44-03F1-E8509A1F7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82" y="385461"/>
            <a:ext cx="704068" cy="7310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2F904-6FCC-3D21-6D97-16DE1760A93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98" y="473597"/>
            <a:ext cx="704069" cy="520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82682-E65C-52DB-CBC9-D67F82EDCF6E}"/>
              </a:ext>
            </a:extLst>
          </p:cNvPr>
          <p:cNvSpPr txBox="1"/>
          <p:nvPr/>
        </p:nvSpPr>
        <p:spPr>
          <a:xfrm>
            <a:off x="7634888" y="385461"/>
            <a:ext cx="16169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18–26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35FE0-14EB-78CB-5F1E-422E7E0B4AD0}"/>
              </a:ext>
            </a:extLst>
          </p:cNvPr>
          <p:cNvSpPr txBox="1"/>
          <p:nvPr/>
        </p:nvSpPr>
        <p:spPr>
          <a:xfrm>
            <a:off x="8812718" y="418512"/>
            <a:ext cx="3427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СМОЛЕНСК/2025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BF25F-3860-C263-B667-FD3A2226273D}"/>
              </a:ext>
            </a:extLst>
          </p:cNvPr>
          <p:cNvSpPr txBox="1"/>
          <p:nvPr/>
        </p:nvSpPr>
        <p:spPr>
          <a:xfrm>
            <a:off x="7354977" y="752640"/>
            <a:ext cx="1740177" cy="31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августа</a:t>
            </a:r>
          </a:p>
        </p:txBody>
      </p:sp>
    </p:spTree>
    <p:extLst>
      <p:ext uri="{BB962C8B-B14F-4D97-AF65-F5344CB8AC3E}">
        <p14:creationId xmlns:p14="http://schemas.microsoft.com/office/powerpoint/2010/main" val="526798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2025-07-16T07:45:18Z</dcterms:created>
  <dcterms:modified xsi:type="dcterms:W3CDTF">2025-07-16T08:28:48Z</dcterms:modified>
</cp:coreProperties>
</file>